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6" r:id="rId2"/>
    <p:sldId id="297" r:id="rId3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8253"/>
    <a:srgbClr val="E844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0F0DE4-C9FA-4140-B2C9-D1D3B684C05D}" v="90" dt="2026-01-22T17:41:14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n Cache" userId="fc7a151f4f1bc2ec" providerId="LiveId" clId="{854F0327-A931-48DA-80E0-0BE637C82099}"/>
    <pc:docChg chg="undo redo custSel addSld delSld modSld">
      <pc:chgData name="Julien Cache" userId="fc7a151f4f1bc2ec" providerId="LiveId" clId="{854F0327-A931-48DA-80E0-0BE637C82099}" dt="2026-01-22T17:41:56.598" v="2135" actId="20577"/>
      <pc:docMkLst>
        <pc:docMk/>
      </pc:docMkLst>
      <pc:sldChg chg="addSp delSp modSp mod">
        <pc:chgData name="Julien Cache" userId="fc7a151f4f1bc2ec" providerId="LiveId" clId="{854F0327-A931-48DA-80E0-0BE637C82099}" dt="2026-01-22T17:41:14.436" v="2121" actId="12"/>
        <pc:sldMkLst>
          <pc:docMk/>
          <pc:sldMk cId="3336731822" sldId="296"/>
        </pc:sldMkLst>
        <pc:spChg chg="mod">
          <ac:chgData name="Julien Cache" userId="fc7a151f4f1bc2ec" providerId="LiveId" clId="{854F0327-A931-48DA-80E0-0BE637C82099}" dt="2026-01-22T17:40:48.565" v="2116" actId="2711"/>
          <ac:spMkLst>
            <pc:docMk/>
            <pc:sldMk cId="3336731822" sldId="296"/>
            <ac:spMk id="6" creationId="{4FA9C716-F537-18C6-CA64-9B53727BFF27}"/>
          </ac:spMkLst>
        </pc:spChg>
        <pc:spChg chg="mod">
          <ac:chgData name="Julien Cache" userId="fc7a151f4f1bc2ec" providerId="LiveId" clId="{854F0327-A931-48DA-80E0-0BE637C82099}" dt="2026-01-11T15:19:04.658" v="2058" actId="20577"/>
          <ac:spMkLst>
            <pc:docMk/>
            <pc:sldMk cId="3336731822" sldId="296"/>
            <ac:spMk id="14" creationId="{B3F742A2-1D7F-85D4-B5F6-3D0BEFBA3A72}"/>
          </ac:spMkLst>
        </pc:spChg>
        <pc:graphicFrameChg chg="add mod modGraphic">
          <ac:chgData name="Julien Cache" userId="fc7a151f4f1bc2ec" providerId="LiveId" clId="{854F0327-A931-48DA-80E0-0BE637C82099}" dt="2026-01-22T17:40:48.565" v="2116" actId="2711"/>
          <ac:graphicFrameMkLst>
            <pc:docMk/>
            <pc:sldMk cId="3336731822" sldId="296"/>
            <ac:graphicFrameMk id="7" creationId="{7A337976-4BE8-80CC-18BC-7C5578D0BB81}"/>
          </ac:graphicFrameMkLst>
        </pc:graphicFrameChg>
        <pc:graphicFrameChg chg="add mod modGraphic">
          <ac:chgData name="Julien Cache" userId="fc7a151f4f1bc2ec" providerId="LiveId" clId="{854F0327-A931-48DA-80E0-0BE637C82099}" dt="2026-01-22T17:41:14.436" v="2121" actId="12"/>
          <ac:graphicFrameMkLst>
            <pc:docMk/>
            <pc:sldMk cId="3336731822" sldId="296"/>
            <ac:graphicFrameMk id="8" creationId="{48550E1B-6E60-2818-C005-991070874746}"/>
          </ac:graphicFrameMkLst>
        </pc:graphicFrameChg>
      </pc:sldChg>
      <pc:sldChg chg="addSp delSp modSp add mod">
        <pc:chgData name="Julien Cache" userId="fc7a151f4f1bc2ec" providerId="LiveId" clId="{854F0327-A931-48DA-80E0-0BE637C82099}" dt="2026-01-22T17:41:56.598" v="2135" actId="20577"/>
        <pc:sldMkLst>
          <pc:docMk/>
          <pc:sldMk cId="879483601" sldId="297"/>
        </pc:sldMkLst>
        <pc:spChg chg="mod">
          <ac:chgData name="Julien Cache" userId="fc7a151f4f1bc2ec" providerId="LiveId" clId="{854F0327-A931-48DA-80E0-0BE637C82099}" dt="2026-01-11T15:19:09.948" v="2061" actId="20577"/>
          <ac:spMkLst>
            <pc:docMk/>
            <pc:sldMk cId="879483601" sldId="297"/>
            <ac:spMk id="14" creationId="{B78057E3-6E9D-1EA4-11D4-B3895C7D83C1}"/>
          </ac:spMkLst>
        </pc:spChg>
        <pc:graphicFrameChg chg="add mod modGraphic">
          <ac:chgData name="Julien Cache" userId="fc7a151f4f1bc2ec" providerId="LiveId" clId="{854F0327-A931-48DA-80E0-0BE637C82099}" dt="2026-01-22T17:41:56.598" v="2135" actId="20577"/>
          <ac:graphicFrameMkLst>
            <pc:docMk/>
            <pc:sldMk cId="879483601" sldId="297"/>
            <ac:graphicFrameMk id="3" creationId="{92896D0C-D9FE-86FD-AA46-BD588F62E5E7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186439-306A-4B01-8764-511B54365AAF}" type="doc">
      <dgm:prSet loTypeId="urn:microsoft.com/office/officeart/2005/8/layout/chevron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9E8A729A-5D5A-4DAA-9090-75D31FDE332E}">
      <dgm:prSet phldrT="[Texte]"/>
      <dgm:spPr/>
      <dgm:t>
        <a:bodyPr/>
        <a:lstStyle/>
        <a:p>
          <a:pPr>
            <a:buNone/>
          </a:pPr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MAI</a:t>
          </a:r>
          <a:endParaRPr lang="fr-FR" dirty="0"/>
        </a:p>
      </dgm:t>
    </dgm:pt>
    <dgm:pt modelId="{A9500212-1563-4A4C-8730-106CFF3CE6CD}" type="parTrans" cxnId="{7A9EC1F8-DF0B-4C09-934F-6B6484E9A43A}">
      <dgm:prSet/>
      <dgm:spPr/>
      <dgm:t>
        <a:bodyPr/>
        <a:lstStyle/>
        <a:p>
          <a:endParaRPr lang="fr-FR"/>
        </a:p>
      </dgm:t>
    </dgm:pt>
    <dgm:pt modelId="{FA827812-53FC-4250-9965-C89F84F8C7DB}" type="sibTrans" cxnId="{7A9EC1F8-DF0B-4C09-934F-6B6484E9A43A}">
      <dgm:prSet/>
      <dgm:spPr/>
      <dgm:t>
        <a:bodyPr/>
        <a:lstStyle/>
        <a:p>
          <a:endParaRPr lang="fr-FR"/>
        </a:p>
      </dgm:t>
    </dgm:pt>
    <dgm:pt modelId="{7EE08F0C-8273-492A-8E7E-3D27C34A841B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– Convocation CA, </a:t>
          </a:r>
          <a:r>
            <a:rPr lang="fr-FR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6D299CAD-05C6-42DD-93D9-CC8254660AC8}" type="parTrans" cxnId="{0CB492E0-A094-4E4B-93AE-CA17B678787F}">
      <dgm:prSet/>
      <dgm:spPr/>
      <dgm:t>
        <a:bodyPr/>
        <a:lstStyle/>
        <a:p>
          <a:endParaRPr lang="fr-FR"/>
        </a:p>
      </dgm:t>
    </dgm:pt>
    <dgm:pt modelId="{FC299539-08C3-4721-8FCF-589933C53643}" type="sibTrans" cxnId="{0CB492E0-A094-4E4B-93AE-CA17B678787F}">
      <dgm:prSet/>
      <dgm:spPr/>
      <dgm:t>
        <a:bodyPr/>
        <a:lstStyle/>
        <a:p>
          <a:endParaRPr lang="fr-FR"/>
        </a:p>
      </dgm:t>
    </dgm:pt>
    <dgm:pt modelId="{77A1CD56-CDF4-4A52-9D48-E684D6EF6CC0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JUIN</a:t>
          </a:r>
        </a:p>
      </dgm:t>
    </dgm:pt>
    <dgm:pt modelId="{B17B3AB5-E405-4A5A-A789-F92933903406}" type="parTrans" cxnId="{3FB87B2D-26B4-4962-9DAA-43B7C692AA76}">
      <dgm:prSet/>
      <dgm:spPr/>
      <dgm:t>
        <a:bodyPr/>
        <a:lstStyle/>
        <a:p>
          <a:endParaRPr lang="fr-FR"/>
        </a:p>
      </dgm:t>
    </dgm:pt>
    <dgm:pt modelId="{BFD006B4-FDC5-4B98-A75F-CCE7E8050669}" type="sibTrans" cxnId="{3FB87B2D-26B4-4962-9DAA-43B7C692AA76}">
      <dgm:prSet/>
      <dgm:spPr/>
      <dgm:t>
        <a:bodyPr/>
        <a:lstStyle/>
        <a:p>
          <a:endParaRPr lang="fr-FR"/>
        </a:p>
      </dgm:t>
    </dgm:pt>
    <dgm:pt modelId="{57F2205E-27D7-451F-9489-6606FC927438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JUILLET</a:t>
          </a:r>
        </a:p>
      </dgm:t>
    </dgm:pt>
    <dgm:pt modelId="{15B09335-8BB7-450A-8232-56C72D839DE6}" type="parTrans" cxnId="{4DB42C86-E7A8-406B-AA34-9A4FB757F05D}">
      <dgm:prSet/>
      <dgm:spPr/>
      <dgm:t>
        <a:bodyPr/>
        <a:lstStyle/>
        <a:p>
          <a:endParaRPr lang="fr-FR"/>
        </a:p>
      </dgm:t>
    </dgm:pt>
    <dgm:pt modelId="{AC45696C-B9DD-43F5-9EB3-7606A1840AFA}" type="sibTrans" cxnId="{4DB42C86-E7A8-406B-AA34-9A4FB757F05D}">
      <dgm:prSet/>
      <dgm:spPr/>
      <dgm:t>
        <a:bodyPr/>
        <a:lstStyle/>
        <a:p>
          <a:endParaRPr lang="fr-FR"/>
        </a:p>
      </dgm:t>
    </dgm:pt>
    <dgm:pt modelId="{B402D4F7-ED4B-4ADF-8F4E-9461D75958AB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AOÛT</a:t>
          </a:r>
        </a:p>
      </dgm:t>
    </dgm:pt>
    <dgm:pt modelId="{8858DBD1-E0CB-4E1E-9939-6DF1AA9B85E0}" type="parTrans" cxnId="{90A35289-694E-4E6F-80CD-A1BED1AEF3EE}">
      <dgm:prSet/>
      <dgm:spPr/>
      <dgm:t>
        <a:bodyPr/>
        <a:lstStyle/>
        <a:p>
          <a:endParaRPr lang="fr-FR"/>
        </a:p>
      </dgm:t>
    </dgm:pt>
    <dgm:pt modelId="{3B7EFFA0-2CC7-464C-8776-6F5CC572DFB0}" type="sibTrans" cxnId="{90A35289-694E-4E6F-80CD-A1BED1AEF3EE}">
      <dgm:prSet/>
      <dgm:spPr/>
      <dgm:t>
        <a:bodyPr/>
        <a:lstStyle/>
        <a:p>
          <a:endParaRPr lang="fr-FR"/>
        </a:p>
      </dgm:t>
    </dgm:pt>
    <dgm:pt modelId="{36EBED61-8FC1-48B7-B4FA-3559901FC893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financières : BP, stratégie économique</a:t>
          </a:r>
        </a:p>
      </dgm:t>
    </dgm:pt>
    <dgm:pt modelId="{9D778822-7FD3-4064-B7BB-22A173B02E68}" type="parTrans" cxnId="{5CCA0A56-8DF7-4E3E-B1C5-031E4EA138D3}">
      <dgm:prSet/>
      <dgm:spPr/>
      <dgm:t>
        <a:bodyPr/>
        <a:lstStyle/>
        <a:p>
          <a:endParaRPr lang="fr-FR"/>
        </a:p>
      </dgm:t>
    </dgm:pt>
    <dgm:pt modelId="{4CB44F29-6128-44DB-9C00-5C06DA3F92A8}" type="sibTrans" cxnId="{5CCA0A56-8DF7-4E3E-B1C5-031E4EA138D3}">
      <dgm:prSet/>
      <dgm:spPr/>
      <dgm:t>
        <a:bodyPr/>
        <a:lstStyle/>
        <a:p>
          <a:endParaRPr lang="fr-FR"/>
        </a:p>
      </dgm:t>
    </dgm:pt>
    <dgm:pt modelId="{02396888-E972-4292-A780-1A9F0C2F2210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CA, suivi vie asso</a:t>
          </a:r>
        </a:p>
      </dgm:t>
    </dgm:pt>
    <dgm:pt modelId="{AFF31177-68F9-45D5-96DB-90457C6DFC5C}" type="parTrans" cxnId="{D485A8FE-4A81-4DD9-ADAB-9C0FCF492072}">
      <dgm:prSet/>
      <dgm:spPr/>
      <dgm:t>
        <a:bodyPr/>
        <a:lstStyle/>
        <a:p>
          <a:endParaRPr lang="fr-FR"/>
        </a:p>
      </dgm:t>
    </dgm:pt>
    <dgm:pt modelId="{C0C7EF84-1C0B-4D35-8BC2-F8ADEF983824}" type="sibTrans" cxnId="{D485A8FE-4A81-4DD9-ADAB-9C0FCF492072}">
      <dgm:prSet/>
      <dgm:spPr/>
      <dgm:t>
        <a:bodyPr/>
        <a:lstStyle/>
        <a:p>
          <a:endParaRPr lang="fr-FR"/>
        </a:p>
      </dgm:t>
    </dgm:pt>
    <dgm:pt modelId="{B5BF6E81-0D3B-44B1-A5F5-55112F2C3479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OCTOBRE</a:t>
          </a:r>
        </a:p>
      </dgm:t>
    </dgm:pt>
    <dgm:pt modelId="{33AC8ED9-2A1B-4A45-A12D-99C681A5D154}" type="parTrans" cxnId="{DB11B3CE-8335-4A3C-A665-917AF4AD2B7A}">
      <dgm:prSet/>
      <dgm:spPr/>
      <dgm:t>
        <a:bodyPr/>
        <a:lstStyle/>
        <a:p>
          <a:endParaRPr lang="fr-FR"/>
        </a:p>
      </dgm:t>
    </dgm:pt>
    <dgm:pt modelId="{A184D2F7-4D45-4366-89B4-B8759AE6EACF}" type="sibTrans" cxnId="{DB11B3CE-8335-4A3C-A665-917AF4AD2B7A}">
      <dgm:prSet/>
      <dgm:spPr/>
      <dgm:t>
        <a:bodyPr/>
        <a:lstStyle/>
        <a:p>
          <a:endParaRPr lang="fr-FR"/>
        </a:p>
      </dgm:t>
    </dgm:pt>
    <dgm:pt modelId="{2FAD41D5-8FD0-4EF0-9D3D-5E82C5696209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Journées d’intégration des nouveaux</a:t>
          </a:r>
        </a:p>
      </dgm:t>
    </dgm:pt>
    <dgm:pt modelId="{278887C8-EEA3-4CD3-9D8C-32CC2654A51B}" type="parTrans" cxnId="{144B954B-0CF0-40E4-8E44-6B748484DF3D}">
      <dgm:prSet/>
      <dgm:spPr/>
      <dgm:t>
        <a:bodyPr/>
        <a:lstStyle/>
        <a:p>
          <a:endParaRPr lang="fr-FR"/>
        </a:p>
      </dgm:t>
    </dgm:pt>
    <dgm:pt modelId="{00889470-3757-431D-93E6-E7DC1038265F}" type="sibTrans" cxnId="{144B954B-0CF0-40E4-8E44-6B748484DF3D}">
      <dgm:prSet/>
      <dgm:spPr/>
      <dgm:t>
        <a:bodyPr/>
        <a:lstStyle/>
        <a:p>
          <a:endParaRPr lang="fr-FR"/>
        </a:p>
      </dgm:t>
    </dgm:pt>
    <dgm:pt modelId="{52C5FF50-0B8C-4012-95A7-B72FB4DA0AAF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000" dirty="0"/>
            <a:t>Assemblée Générale : Élection CA, vote des rapports moral et financier</a:t>
          </a:r>
        </a:p>
      </dgm:t>
    </dgm:pt>
    <dgm:pt modelId="{17EACBA5-BF0A-4E0D-9DB6-278A1BABA60E}" type="parTrans" cxnId="{39CFB570-D23B-4E41-B84A-3D99E4DF521D}">
      <dgm:prSet/>
      <dgm:spPr/>
      <dgm:t>
        <a:bodyPr/>
        <a:lstStyle/>
        <a:p>
          <a:endParaRPr lang="fr-FR"/>
        </a:p>
      </dgm:t>
    </dgm:pt>
    <dgm:pt modelId="{01C2089C-275B-4C14-9C6B-32E66333D9B9}" type="sibTrans" cxnId="{39CFB570-D23B-4E41-B84A-3D99E4DF521D}">
      <dgm:prSet/>
      <dgm:spPr/>
      <dgm:t>
        <a:bodyPr/>
        <a:lstStyle/>
        <a:p>
          <a:endParaRPr lang="fr-FR"/>
        </a:p>
      </dgm:t>
    </dgm:pt>
    <dgm:pt modelId="{BDD7DA58-2725-4A45-B35B-D42F812D815C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Intégration des nouveaux, élection du bureau , nomination et orientations des groupes de travail (GMR, GP&amp;C), préfiguration du programme d’activité N+1, convocation CA</a:t>
          </a:r>
        </a:p>
      </dgm:t>
    </dgm:pt>
    <dgm:pt modelId="{B8D3AE14-5619-4BCF-BD45-4028D1D23E1E}" type="parTrans" cxnId="{A9428886-085E-4FBC-BFFA-7A4500BEFF20}">
      <dgm:prSet/>
      <dgm:spPr/>
      <dgm:t>
        <a:bodyPr/>
        <a:lstStyle/>
        <a:p>
          <a:endParaRPr lang="fr-FR"/>
        </a:p>
      </dgm:t>
    </dgm:pt>
    <dgm:pt modelId="{615C806E-D66A-427E-9AFE-A102731ABD75}" type="sibTrans" cxnId="{A9428886-085E-4FBC-BFFA-7A4500BEFF20}">
      <dgm:prSet/>
      <dgm:spPr/>
      <dgm:t>
        <a:bodyPr/>
        <a:lstStyle/>
        <a:p>
          <a:endParaRPr lang="fr-FR"/>
        </a:p>
      </dgm:t>
    </dgm:pt>
    <dgm:pt modelId="{39BF0A7B-FB84-4E0D-B12D-8EAA3054C1F9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Séminaire d’équipe</a:t>
          </a:r>
        </a:p>
      </dgm:t>
    </dgm:pt>
    <dgm:pt modelId="{FB2908BD-0BAD-4BAD-9B97-F462CB0EA2BC}" type="parTrans" cxnId="{FC78B702-6F7D-4D7E-A408-1CDD48E7CB86}">
      <dgm:prSet/>
      <dgm:spPr/>
      <dgm:t>
        <a:bodyPr/>
        <a:lstStyle/>
        <a:p>
          <a:endParaRPr lang="fr-FR"/>
        </a:p>
      </dgm:t>
    </dgm:pt>
    <dgm:pt modelId="{C088C91A-EFCC-419A-914A-2611ED290F7E}" type="sibTrans" cxnId="{FC78B702-6F7D-4D7E-A408-1CDD48E7CB86}">
      <dgm:prSet/>
      <dgm:spPr/>
      <dgm:t>
        <a:bodyPr/>
        <a:lstStyle/>
        <a:p>
          <a:endParaRPr lang="fr-FR"/>
        </a:p>
      </dgm:t>
    </dgm:pt>
    <dgm:pt modelId="{BCA266BC-3857-46CF-A7D7-12C9C7B85D8E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du CA, sélection candidatures, suivi vie asso</a:t>
          </a:r>
        </a:p>
      </dgm:t>
    </dgm:pt>
    <dgm:pt modelId="{0333AC18-E997-4F33-AC9C-F148615DCB8E}" type="parTrans" cxnId="{EDAADF11-0F5B-438C-8FF9-7EB7A11A1C0B}">
      <dgm:prSet/>
      <dgm:spPr/>
      <dgm:t>
        <a:bodyPr/>
        <a:lstStyle/>
        <a:p>
          <a:endParaRPr lang="fr-FR"/>
        </a:p>
      </dgm:t>
    </dgm:pt>
    <dgm:pt modelId="{E9B21A95-F926-4F93-9781-B38E640DD908}" type="sibTrans" cxnId="{EDAADF11-0F5B-438C-8FF9-7EB7A11A1C0B}">
      <dgm:prSet/>
      <dgm:spPr/>
      <dgm:t>
        <a:bodyPr/>
        <a:lstStyle/>
        <a:p>
          <a:endParaRPr lang="fr-FR"/>
        </a:p>
      </dgm:t>
    </dgm:pt>
    <dgm:pt modelId="{7C481022-9CEE-4384-B071-613F9720DD81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préfiguration du programme d’activité N+1suite)</a:t>
          </a:r>
        </a:p>
      </dgm:t>
    </dgm:pt>
    <dgm:pt modelId="{9B390483-8DE6-4246-9D55-067A76C75617}" type="parTrans" cxnId="{208D8E80-6036-4C7A-BEAF-251702140DEE}">
      <dgm:prSet/>
      <dgm:spPr/>
      <dgm:t>
        <a:bodyPr/>
        <a:lstStyle/>
        <a:p>
          <a:endParaRPr lang="fr-FR"/>
        </a:p>
      </dgm:t>
    </dgm:pt>
    <dgm:pt modelId="{86E583B8-0FDA-4208-9FDF-632B3E63BC61}" type="sibTrans" cxnId="{208D8E80-6036-4C7A-BEAF-251702140DEE}">
      <dgm:prSet/>
      <dgm:spPr/>
      <dgm:t>
        <a:bodyPr/>
        <a:lstStyle/>
        <a:p>
          <a:endParaRPr lang="fr-FR"/>
        </a:p>
      </dgm:t>
    </dgm:pt>
    <dgm:pt modelId="{8E2B86A3-352D-4704-A211-BE2E2A481CE6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SEPTEMBRE</a:t>
          </a:r>
        </a:p>
      </dgm:t>
    </dgm:pt>
    <dgm:pt modelId="{C23545D7-C616-4348-9994-E98FA8C32D4E}" type="parTrans" cxnId="{85E2041F-0B6C-4D71-8BEB-82351ADF16DE}">
      <dgm:prSet/>
      <dgm:spPr/>
      <dgm:t>
        <a:bodyPr/>
        <a:lstStyle/>
        <a:p>
          <a:endParaRPr lang="fr-FR"/>
        </a:p>
      </dgm:t>
    </dgm:pt>
    <dgm:pt modelId="{D0DB4A46-C996-4BA1-89C0-E35157E6F382}" type="sibTrans" cxnId="{85E2041F-0B6C-4D71-8BEB-82351ADF16DE}">
      <dgm:prSet/>
      <dgm:spPr/>
      <dgm:t>
        <a:bodyPr/>
        <a:lstStyle/>
        <a:p>
          <a:endParaRPr lang="fr-FR"/>
        </a:p>
      </dgm:t>
    </dgm:pt>
    <dgm:pt modelId="{2DA01D30-038E-454C-B2F4-3AB3DEEDE9FA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Humaines : rémunération, embauche, QVCT</a:t>
          </a:r>
        </a:p>
      </dgm:t>
    </dgm:pt>
    <dgm:pt modelId="{DCE75E67-8435-490F-B5AE-F3C09162A9B5}" type="parTrans" cxnId="{7B2D09E3-66DB-4CFD-807B-7B154B5742BC}">
      <dgm:prSet/>
      <dgm:spPr/>
      <dgm:t>
        <a:bodyPr/>
        <a:lstStyle/>
        <a:p>
          <a:endParaRPr lang="fr-FR"/>
        </a:p>
      </dgm:t>
    </dgm:pt>
    <dgm:pt modelId="{6A79ADA0-DE6A-4998-BAF9-EC677638B9D9}" type="sibTrans" cxnId="{7B2D09E3-66DB-4CFD-807B-7B154B5742BC}">
      <dgm:prSet/>
      <dgm:spPr/>
      <dgm:t>
        <a:bodyPr/>
        <a:lstStyle/>
        <a:p>
          <a:endParaRPr lang="fr-FR"/>
        </a:p>
      </dgm:t>
    </dgm:pt>
    <dgm:pt modelId="{93A891CE-777E-4EDA-849A-209981E5202B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vote BP et validation du programme d’activité</a:t>
          </a:r>
        </a:p>
      </dgm:t>
    </dgm:pt>
    <dgm:pt modelId="{A7A80863-90E5-4294-90B2-E0BFCEA583F1}" type="parTrans" cxnId="{EE8ECF7A-3D31-4F86-A53A-8F359D178390}">
      <dgm:prSet/>
      <dgm:spPr/>
      <dgm:t>
        <a:bodyPr/>
        <a:lstStyle/>
        <a:p>
          <a:endParaRPr lang="fr-FR"/>
        </a:p>
      </dgm:t>
    </dgm:pt>
    <dgm:pt modelId="{C49EE0EC-3709-4D58-A2DE-B726DBCC84D8}" type="sibTrans" cxnId="{EE8ECF7A-3D31-4F86-A53A-8F359D178390}">
      <dgm:prSet/>
      <dgm:spPr/>
      <dgm:t>
        <a:bodyPr/>
        <a:lstStyle/>
        <a:p>
          <a:endParaRPr lang="fr-FR"/>
        </a:p>
      </dgm:t>
    </dgm:pt>
    <dgm:pt modelId="{23A3B449-A819-4346-A62F-16BA1C96CF1E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Communication : bilan annuel, stratégie </a:t>
          </a:r>
        </a:p>
      </dgm:t>
    </dgm:pt>
    <dgm:pt modelId="{3F2F5E80-6C54-453A-8326-FB385FF53196}" type="sibTrans" cxnId="{B60164DB-EB06-458D-AA80-CA688868F0FF}">
      <dgm:prSet/>
      <dgm:spPr/>
      <dgm:t>
        <a:bodyPr/>
        <a:lstStyle/>
        <a:p>
          <a:endParaRPr lang="fr-FR"/>
        </a:p>
      </dgm:t>
    </dgm:pt>
    <dgm:pt modelId="{85F2DDB6-C29A-4AD6-9627-A0B280044C86}" type="parTrans" cxnId="{B60164DB-EB06-458D-AA80-CA688868F0FF}">
      <dgm:prSet/>
      <dgm:spPr/>
      <dgm:t>
        <a:bodyPr/>
        <a:lstStyle/>
        <a:p>
          <a:endParaRPr lang="fr-FR"/>
        </a:p>
      </dgm:t>
    </dgm:pt>
    <dgm:pt modelId="{FDF4B230-FB77-430C-A72A-8CC923797A1B}" type="pres">
      <dgm:prSet presAssocID="{1C186439-306A-4B01-8764-511B54365AAF}" presName="linearFlow" presStyleCnt="0">
        <dgm:presLayoutVars>
          <dgm:dir/>
          <dgm:animLvl val="lvl"/>
          <dgm:resizeHandles val="exact"/>
        </dgm:presLayoutVars>
      </dgm:prSet>
      <dgm:spPr/>
    </dgm:pt>
    <dgm:pt modelId="{3933F441-6201-4C78-98AB-EB0D3464DF77}" type="pres">
      <dgm:prSet presAssocID="{9E8A729A-5D5A-4DAA-9090-75D31FDE332E}" presName="composite" presStyleCnt="0"/>
      <dgm:spPr/>
    </dgm:pt>
    <dgm:pt modelId="{F96CD826-733C-4446-89CC-6A479AFC564A}" type="pres">
      <dgm:prSet presAssocID="{9E8A729A-5D5A-4DAA-9090-75D31FDE332E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52221383-F094-4F03-A697-20DE969D225D}" type="pres">
      <dgm:prSet presAssocID="{9E8A729A-5D5A-4DAA-9090-75D31FDE332E}" presName="descendantText" presStyleLbl="alignAcc1" presStyleIdx="0" presStyleCnt="6">
        <dgm:presLayoutVars>
          <dgm:bulletEnabled val="1"/>
        </dgm:presLayoutVars>
      </dgm:prSet>
      <dgm:spPr/>
    </dgm:pt>
    <dgm:pt modelId="{006FDA65-649C-460A-BC39-38BD8BC5D628}" type="pres">
      <dgm:prSet presAssocID="{FA827812-53FC-4250-9965-C89F84F8C7DB}" presName="sp" presStyleCnt="0"/>
      <dgm:spPr/>
    </dgm:pt>
    <dgm:pt modelId="{261FB0CA-93B3-4914-B78A-BF4FBCCD2D61}" type="pres">
      <dgm:prSet presAssocID="{77A1CD56-CDF4-4A52-9D48-E684D6EF6CC0}" presName="composite" presStyleCnt="0"/>
      <dgm:spPr/>
    </dgm:pt>
    <dgm:pt modelId="{CBD685A0-D9CF-4766-A74F-3F19B9925F36}" type="pres">
      <dgm:prSet presAssocID="{77A1CD56-CDF4-4A52-9D48-E684D6EF6CC0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BDBA39D9-C227-404D-8885-290AF629170B}" type="pres">
      <dgm:prSet presAssocID="{77A1CD56-CDF4-4A52-9D48-E684D6EF6CC0}" presName="descendantText" presStyleLbl="alignAcc1" presStyleIdx="1" presStyleCnt="6">
        <dgm:presLayoutVars>
          <dgm:bulletEnabled val="1"/>
        </dgm:presLayoutVars>
      </dgm:prSet>
      <dgm:spPr/>
    </dgm:pt>
    <dgm:pt modelId="{29F8C5F3-5EB2-4F74-8C0D-49DEF4F70BEA}" type="pres">
      <dgm:prSet presAssocID="{BFD006B4-FDC5-4B98-A75F-CCE7E8050669}" presName="sp" presStyleCnt="0"/>
      <dgm:spPr/>
    </dgm:pt>
    <dgm:pt modelId="{EBF800A2-2F7B-4B0E-B973-DBB26CB7D82A}" type="pres">
      <dgm:prSet presAssocID="{57F2205E-27D7-451F-9489-6606FC927438}" presName="composite" presStyleCnt="0"/>
      <dgm:spPr/>
    </dgm:pt>
    <dgm:pt modelId="{2D05B48C-FC32-498B-8541-CE50A23990A0}" type="pres">
      <dgm:prSet presAssocID="{57F2205E-27D7-451F-9489-6606FC927438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B3932030-5C0E-4913-A8AE-3CAE73025F28}" type="pres">
      <dgm:prSet presAssocID="{57F2205E-27D7-451F-9489-6606FC927438}" presName="descendantText" presStyleLbl="alignAcc1" presStyleIdx="2" presStyleCnt="6">
        <dgm:presLayoutVars>
          <dgm:bulletEnabled val="1"/>
        </dgm:presLayoutVars>
      </dgm:prSet>
      <dgm:spPr/>
    </dgm:pt>
    <dgm:pt modelId="{6B4BFB4B-8870-4C75-B1C1-AB48DA585694}" type="pres">
      <dgm:prSet presAssocID="{AC45696C-B9DD-43F5-9EB3-7606A1840AFA}" presName="sp" presStyleCnt="0"/>
      <dgm:spPr/>
    </dgm:pt>
    <dgm:pt modelId="{77E37F1B-E4E4-492F-8253-39DA53274D26}" type="pres">
      <dgm:prSet presAssocID="{B402D4F7-ED4B-4ADF-8F4E-9461D75958AB}" presName="composite" presStyleCnt="0"/>
      <dgm:spPr/>
    </dgm:pt>
    <dgm:pt modelId="{16B723B7-D82B-4493-AA35-4F9C7369FB2F}" type="pres">
      <dgm:prSet presAssocID="{B402D4F7-ED4B-4ADF-8F4E-9461D75958AB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A83B25F5-308E-4D88-AC62-0649D1BD11C5}" type="pres">
      <dgm:prSet presAssocID="{B402D4F7-ED4B-4ADF-8F4E-9461D75958AB}" presName="descendantText" presStyleLbl="alignAcc1" presStyleIdx="3" presStyleCnt="6">
        <dgm:presLayoutVars>
          <dgm:bulletEnabled val="1"/>
        </dgm:presLayoutVars>
      </dgm:prSet>
      <dgm:spPr/>
    </dgm:pt>
    <dgm:pt modelId="{FAE9DD69-8513-4CD6-B6A3-6DCB27BD9330}" type="pres">
      <dgm:prSet presAssocID="{3B7EFFA0-2CC7-464C-8776-6F5CC572DFB0}" presName="sp" presStyleCnt="0"/>
      <dgm:spPr/>
    </dgm:pt>
    <dgm:pt modelId="{5A111759-830A-4A5F-8163-65CD56132DE1}" type="pres">
      <dgm:prSet presAssocID="{8E2B86A3-352D-4704-A211-BE2E2A481CE6}" presName="composite" presStyleCnt="0"/>
      <dgm:spPr/>
    </dgm:pt>
    <dgm:pt modelId="{97DD4C74-5C5A-4478-9333-D430C5975A47}" type="pres">
      <dgm:prSet presAssocID="{8E2B86A3-352D-4704-A211-BE2E2A481CE6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76363953-32A4-4EFB-B9D6-992C62BE5308}" type="pres">
      <dgm:prSet presAssocID="{8E2B86A3-352D-4704-A211-BE2E2A481CE6}" presName="descendantText" presStyleLbl="alignAcc1" presStyleIdx="4" presStyleCnt="6">
        <dgm:presLayoutVars>
          <dgm:bulletEnabled val="1"/>
        </dgm:presLayoutVars>
      </dgm:prSet>
      <dgm:spPr/>
    </dgm:pt>
    <dgm:pt modelId="{40C3EF4F-CC84-4A8D-9C24-A59221F60EBB}" type="pres">
      <dgm:prSet presAssocID="{D0DB4A46-C996-4BA1-89C0-E35157E6F382}" presName="sp" presStyleCnt="0"/>
      <dgm:spPr/>
    </dgm:pt>
    <dgm:pt modelId="{46334C12-727C-4B19-AD81-AEF8FF4D82E8}" type="pres">
      <dgm:prSet presAssocID="{B5BF6E81-0D3B-44B1-A5F5-55112F2C3479}" presName="composite" presStyleCnt="0"/>
      <dgm:spPr/>
    </dgm:pt>
    <dgm:pt modelId="{30FE1B93-108D-41CD-AEA1-BFDBF6955100}" type="pres">
      <dgm:prSet presAssocID="{B5BF6E81-0D3B-44B1-A5F5-55112F2C3479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2A0F3286-6ED9-432E-8980-0AF275B03093}" type="pres">
      <dgm:prSet presAssocID="{B5BF6E81-0D3B-44B1-A5F5-55112F2C3479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FC78B702-6F7D-4D7E-A408-1CDD48E7CB86}" srcId="{57F2205E-27D7-451F-9489-6606FC927438}" destId="{39BF0A7B-FB84-4E0D-B12D-8EAA3054C1F9}" srcOrd="0" destOrd="0" parTransId="{FB2908BD-0BAD-4BAD-9B97-F462CB0EA2BC}" sibTransId="{C088C91A-EFCC-419A-914A-2611ED290F7E}"/>
    <dgm:cxn modelId="{EE860C08-D6D2-4547-A935-10534ED602FD}" type="presOf" srcId="{36EBED61-8FC1-48B7-B4FA-3559901FC893}" destId="{76363953-32A4-4EFB-B9D6-992C62BE5308}" srcOrd="0" destOrd="1" presId="urn:microsoft.com/office/officeart/2005/8/layout/chevron2"/>
    <dgm:cxn modelId="{EDAADF11-0F5B-438C-8FF9-7EB7A11A1C0B}" srcId="{57F2205E-27D7-451F-9489-6606FC927438}" destId="{BCA266BC-3857-46CF-A7D7-12C9C7B85D8E}" srcOrd="1" destOrd="0" parTransId="{0333AC18-E997-4F33-AC9C-F148615DCB8E}" sibTransId="{E9B21A95-F926-4F93-9781-B38E640DD908}"/>
    <dgm:cxn modelId="{A40BB616-6D68-4F49-8892-995B1056E093}" type="presOf" srcId="{BDD7DA58-2725-4A45-B35B-D42F812D815C}" destId="{BDBA39D9-C227-404D-8885-290AF629170B}" srcOrd="0" destOrd="0" presId="urn:microsoft.com/office/officeart/2005/8/layout/chevron2"/>
    <dgm:cxn modelId="{85E2041F-0B6C-4D71-8BEB-82351ADF16DE}" srcId="{1C186439-306A-4B01-8764-511B54365AAF}" destId="{8E2B86A3-352D-4704-A211-BE2E2A481CE6}" srcOrd="4" destOrd="0" parTransId="{C23545D7-C616-4348-9994-E98FA8C32D4E}" sibTransId="{D0DB4A46-C996-4BA1-89C0-E35157E6F382}"/>
    <dgm:cxn modelId="{A585DB23-A5BD-45EA-8270-51CE30ADB1F2}" type="presOf" srcId="{BCA266BC-3857-46CF-A7D7-12C9C7B85D8E}" destId="{B3932030-5C0E-4913-A8AE-3CAE73025F28}" srcOrd="0" destOrd="1" presId="urn:microsoft.com/office/officeart/2005/8/layout/chevron2"/>
    <dgm:cxn modelId="{D82B5628-345E-41E1-B661-DC6DD05D2AB7}" type="presOf" srcId="{02396888-E972-4292-A780-1A9F0C2F2210}" destId="{76363953-32A4-4EFB-B9D6-992C62BE5308}" srcOrd="0" destOrd="2" presId="urn:microsoft.com/office/officeart/2005/8/layout/chevron2"/>
    <dgm:cxn modelId="{3FB87B2D-26B4-4962-9DAA-43B7C692AA76}" srcId="{1C186439-306A-4B01-8764-511B54365AAF}" destId="{77A1CD56-CDF4-4A52-9D48-E684D6EF6CC0}" srcOrd="1" destOrd="0" parTransId="{B17B3AB5-E405-4A5A-A789-F92933903406}" sibTransId="{BFD006B4-FDC5-4B98-A75F-CCE7E8050669}"/>
    <dgm:cxn modelId="{00AC5734-20C6-4E9D-AB04-697D03F5766D}" type="presOf" srcId="{77A1CD56-CDF4-4A52-9D48-E684D6EF6CC0}" destId="{CBD685A0-D9CF-4766-A74F-3F19B9925F36}" srcOrd="0" destOrd="0" presId="urn:microsoft.com/office/officeart/2005/8/layout/chevron2"/>
    <dgm:cxn modelId="{A700C63C-5421-4B82-B8DC-F3B865DFAE54}" type="presOf" srcId="{39BF0A7B-FB84-4E0D-B12D-8EAA3054C1F9}" destId="{B3932030-5C0E-4913-A8AE-3CAE73025F28}" srcOrd="0" destOrd="0" presId="urn:microsoft.com/office/officeart/2005/8/layout/chevron2"/>
    <dgm:cxn modelId="{3223684B-2800-4AF2-AFA8-9B9331D18C63}" type="presOf" srcId="{57F2205E-27D7-451F-9489-6606FC927438}" destId="{2D05B48C-FC32-498B-8541-CE50A23990A0}" srcOrd="0" destOrd="0" presId="urn:microsoft.com/office/officeart/2005/8/layout/chevron2"/>
    <dgm:cxn modelId="{144B954B-0CF0-40E4-8E44-6B748484DF3D}" srcId="{B5BF6E81-0D3B-44B1-A5F5-55112F2C3479}" destId="{2FAD41D5-8FD0-4EF0-9D3D-5E82C5696209}" srcOrd="1" destOrd="0" parTransId="{278887C8-EEA3-4CD3-9D8C-32CC2654A51B}" sibTransId="{00889470-3757-431D-93E6-E7DC1038265F}"/>
    <dgm:cxn modelId="{4ED5BA4D-B4AC-4ABE-8B6F-14AF5CF4DC61}" type="presOf" srcId="{93A891CE-777E-4EDA-849A-209981E5202B}" destId="{2A0F3286-6ED9-432E-8980-0AF275B03093}" srcOrd="0" destOrd="0" presId="urn:microsoft.com/office/officeart/2005/8/layout/chevron2"/>
    <dgm:cxn modelId="{BE755B6F-CF50-417C-8AD6-2DFE90618B90}" type="presOf" srcId="{2DA01D30-038E-454C-B2F4-3AB3DEEDE9FA}" destId="{76363953-32A4-4EFB-B9D6-992C62BE5308}" srcOrd="0" destOrd="0" presId="urn:microsoft.com/office/officeart/2005/8/layout/chevron2"/>
    <dgm:cxn modelId="{8041654F-5462-43EC-B3A7-481ACCC2E7E1}" type="presOf" srcId="{B5BF6E81-0D3B-44B1-A5F5-55112F2C3479}" destId="{30FE1B93-108D-41CD-AEA1-BFDBF6955100}" srcOrd="0" destOrd="0" presId="urn:microsoft.com/office/officeart/2005/8/layout/chevron2"/>
    <dgm:cxn modelId="{39CFB570-D23B-4E41-B84A-3D99E4DF521D}" srcId="{9E8A729A-5D5A-4DAA-9090-75D31FDE332E}" destId="{52C5FF50-0B8C-4012-95A7-B72FB4DA0AAF}" srcOrd="0" destOrd="0" parTransId="{17EACBA5-BF0A-4E0D-9DB6-278A1BABA60E}" sibTransId="{01C2089C-275B-4C14-9C6B-32E66333D9B9}"/>
    <dgm:cxn modelId="{5CCA0A56-8DF7-4E3E-B1C5-031E4EA138D3}" srcId="{8E2B86A3-352D-4704-A211-BE2E2A481CE6}" destId="{36EBED61-8FC1-48B7-B4FA-3559901FC893}" srcOrd="1" destOrd="0" parTransId="{9D778822-7FD3-4064-B7BB-22A173B02E68}" sibTransId="{4CB44F29-6128-44DB-9C00-5C06DA3F92A8}"/>
    <dgm:cxn modelId="{1C9EEB59-E8F1-4E79-9ABD-7D9351BB57E1}" type="presOf" srcId="{9E8A729A-5D5A-4DAA-9090-75D31FDE332E}" destId="{F96CD826-733C-4446-89CC-6A479AFC564A}" srcOrd="0" destOrd="0" presId="urn:microsoft.com/office/officeart/2005/8/layout/chevron2"/>
    <dgm:cxn modelId="{EE8ECF7A-3D31-4F86-A53A-8F359D178390}" srcId="{B5BF6E81-0D3B-44B1-A5F5-55112F2C3479}" destId="{93A891CE-777E-4EDA-849A-209981E5202B}" srcOrd="0" destOrd="0" parTransId="{A7A80863-90E5-4294-90B2-E0BFCEA583F1}" sibTransId="{C49EE0EC-3709-4D58-A2DE-B726DBCC84D8}"/>
    <dgm:cxn modelId="{208D8E80-6036-4C7A-BEAF-251702140DEE}" srcId="{B402D4F7-ED4B-4ADF-8F4E-9461D75958AB}" destId="{7C481022-9CEE-4384-B071-613F9720DD81}" srcOrd="0" destOrd="0" parTransId="{9B390483-8DE6-4246-9D55-067A76C75617}" sibTransId="{86E583B8-0FDA-4208-9FDF-632B3E63BC61}"/>
    <dgm:cxn modelId="{4DB42C86-E7A8-406B-AA34-9A4FB757F05D}" srcId="{1C186439-306A-4B01-8764-511B54365AAF}" destId="{57F2205E-27D7-451F-9489-6606FC927438}" srcOrd="2" destOrd="0" parTransId="{15B09335-8BB7-450A-8232-56C72D839DE6}" sibTransId="{AC45696C-B9DD-43F5-9EB3-7606A1840AFA}"/>
    <dgm:cxn modelId="{A9428886-085E-4FBC-BFFA-7A4500BEFF20}" srcId="{77A1CD56-CDF4-4A52-9D48-E684D6EF6CC0}" destId="{BDD7DA58-2725-4A45-B35B-D42F812D815C}" srcOrd="0" destOrd="0" parTransId="{B8D3AE14-5619-4BCF-BD45-4028D1D23E1E}" sibTransId="{615C806E-D66A-427E-9AFE-A102731ABD75}"/>
    <dgm:cxn modelId="{90A35289-694E-4E6F-80CD-A1BED1AEF3EE}" srcId="{1C186439-306A-4B01-8764-511B54365AAF}" destId="{B402D4F7-ED4B-4ADF-8F4E-9461D75958AB}" srcOrd="3" destOrd="0" parTransId="{8858DBD1-E0CB-4E1E-9939-6DF1AA9B85E0}" sibTransId="{3B7EFFA0-2CC7-464C-8776-6F5CC572DFB0}"/>
    <dgm:cxn modelId="{A6A8DB8A-8AE4-4FEE-A086-E1992607808E}" type="presOf" srcId="{B402D4F7-ED4B-4ADF-8F4E-9461D75958AB}" destId="{16B723B7-D82B-4493-AA35-4F9C7369FB2F}" srcOrd="0" destOrd="0" presId="urn:microsoft.com/office/officeart/2005/8/layout/chevron2"/>
    <dgm:cxn modelId="{86F66F99-6988-4140-BD97-2599B6E196D9}" type="presOf" srcId="{7C481022-9CEE-4384-B071-613F9720DD81}" destId="{A83B25F5-308E-4D88-AC62-0649D1BD11C5}" srcOrd="0" destOrd="0" presId="urn:microsoft.com/office/officeart/2005/8/layout/chevron2"/>
    <dgm:cxn modelId="{40B91A9D-7A4B-460A-B693-D927C161C68A}" type="presOf" srcId="{52C5FF50-0B8C-4012-95A7-B72FB4DA0AAF}" destId="{52221383-F094-4F03-A697-20DE969D225D}" srcOrd="0" destOrd="0" presId="urn:microsoft.com/office/officeart/2005/8/layout/chevron2"/>
    <dgm:cxn modelId="{2CBABFB2-7492-44C8-BEA1-EA557FB649F1}" type="presOf" srcId="{8E2B86A3-352D-4704-A211-BE2E2A481CE6}" destId="{97DD4C74-5C5A-4478-9333-D430C5975A47}" srcOrd="0" destOrd="0" presId="urn:microsoft.com/office/officeart/2005/8/layout/chevron2"/>
    <dgm:cxn modelId="{DB11B3CE-8335-4A3C-A665-917AF4AD2B7A}" srcId="{1C186439-306A-4B01-8764-511B54365AAF}" destId="{B5BF6E81-0D3B-44B1-A5F5-55112F2C3479}" srcOrd="5" destOrd="0" parTransId="{33AC8ED9-2A1B-4A45-A12D-99C681A5D154}" sibTransId="{A184D2F7-4D45-4366-89B4-B8759AE6EACF}"/>
    <dgm:cxn modelId="{E33968D3-00AA-4074-881E-52FAF0A2F85A}" type="presOf" srcId="{2FAD41D5-8FD0-4EF0-9D3D-5E82C5696209}" destId="{2A0F3286-6ED9-432E-8980-0AF275B03093}" srcOrd="0" destOrd="1" presId="urn:microsoft.com/office/officeart/2005/8/layout/chevron2"/>
    <dgm:cxn modelId="{B60164DB-EB06-458D-AA80-CA688868F0FF}" srcId="{77A1CD56-CDF4-4A52-9D48-E684D6EF6CC0}" destId="{23A3B449-A819-4346-A62F-16BA1C96CF1E}" srcOrd="1" destOrd="0" parTransId="{85F2DDB6-C29A-4AD6-9627-A0B280044C86}" sibTransId="{3F2F5E80-6C54-453A-8326-FB385FF53196}"/>
    <dgm:cxn modelId="{0CB492E0-A094-4E4B-93AE-CA17B678787F}" srcId="{9E8A729A-5D5A-4DAA-9090-75D31FDE332E}" destId="{7EE08F0C-8273-492A-8E7E-3D27C34A841B}" srcOrd="1" destOrd="0" parTransId="{6D299CAD-05C6-42DD-93D9-CC8254660AC8}" sibTransId="{FC299539-08C3-4721-8FCF-589933C53643}"/>
    <dgm:cxn modelId="{7B2D09E3-66DB-4CFD-807B-7B154B5742BC}" srcId="{8E2B86A3-352D-4704-A211-BE2E2A481CE6}" destId="{2DA01D30-038E-454C-B2F4-3AB3DEEDE9FA}" srcOrd="0" destOrd="0" parTransId="{DCE75E67-8435-490F-B5AE-F3C09162A9B5}" sibTransId="{6A79ADA0-DE6A-4998-BAF9-EC677638B9D9}"/>
    <dgm:cxn modelId="{6EF994E8-C6D8-4AA3-ABAD-4BEF379F9DB6}" type="presOf" srcId="{23A3B449-A819-4346-A62F-16BA1C96CF1E}" destId="{BDBA39D9-C227-404D-8885-290AF629170B}" srcOrd="0" destOrd="1" presId="urn:microsoft.com/office/officeart/2005/8/layout/chevron2"/>
    <dgm:cxn modelId="{7A9EC1F8-DF0B-4C09-934F-6B6484E9A43A}" srcId="{1C186439-306A-4B01-8764-511B54365AAF}" destId="{9E8A729A-5D5A-4DAA-9090-75D31FDE332E}" srcOrd="0" destOrd="0" parTransId="{A9500212-1563-4A4C-8730-106CFF3CE6CD}" sibTransId="{FA827812-53FC-4250-9965-C89F84F8C7DB}"/>
    <dgm:cxn modelId="{D485A8FE-4A81-4DD9-ADAB-9C0FCF492072}" srcId="{8E2B86A3-352D-4704-A211-BE2E2A481CE6}" destId="{02396888-E972-4292-A780-1A9F0C2F2210}" srcOrd="2" destOrd="0" parTransId="{AFF31177-68F9-45D5-96DB-90457C6DFC5C}" sibTransId="{C0C7EF84-1C0B-4D35-8BC2-F8ADEF983824}"/>
    <dgm:cxn modelId="{63C441FF-BDF9-4B3D-8D27-AFD7697FEEBB}" type="presOf" srcId="{7EE08F0C-8273-492A-8E7E-3D27C34A841B}" destId="{52221383-F094-4F03-A697-20DE969D225D}" srcOrd="0" destOrd="1" presId="urn:microsoft.com/office/officeart/2005/8/layout/chevron2"/>
    <dgm:cxn modelId="{FEF7DBFF-4A2C-45D4-96CA-62B81D79D837}" type="presOf" srcId="{1C186439-306A-4B01-8764-511B54365AAF}" destId="{FDF4B230-FB77-430C-A72A-8CC923797A1B}" srcOrd="0" destOrd="0" presId="urn:microsoft.com/office/officeart/2005/8/layout/chevron2"/>
    <dgm:cxn modelId="{86F92406-1487-41C2-B0D7-E2AF6950FDB9}" type="presParOf" srcId="{FDF4B230-FB77-430C-A72A-8CC923797A1B}" destId="{3933F441-6201-4C78-98AB-EB0D3464DF77}" srcOrd="0" destOrd="0" presId="urn:microsoft.com/office/officeart/2005/8/layout/chevron2"/>
    <dgm:cxn modelId="{B3CFF7A1-9453-4B88-A681-94E2C4A589A2}" type="presParOf" srcId="{3933F441-6201-4C78-98AB-EB0D3464DF77}" destId="{F96CD826-733C-4446-89CC-6A479AFC564A}" srcOrd="0" destOrd="0" presId="urn:microsoft.com/office/officeart/2005/8/layout/chevron2"/>
    <dgm:cxn modelId="{1FCC162B-228D-416A-BF3F-30F96401C9C7}" type="presParOf" srcId="{3933F441-6201-4C78-98AB-EB0D3464DF77}" destId="{52221383-F094-4F03-A697-20DE969D225D}" srcOrd="1" destOrd="0" presId="urn:microsoft.com/office/officeart/2005/8/layout/chevron2"/>
    <dgm:cxn modelId="{5DF6525E-E244-47FB-8E29-5CA90AA98304}" type="presParOf" srcId="{FDF4B230-FB77-430C-A72A-8CC923797A1B}" destId="{006FDA65-649C-460A-BC39-38BD8BC5D628}" srcOrd="1" destOrd="0" presId="urn:microsoft.com/office/officeart/2005/8/layout/chevron2"/>
    <dgm:cxn modelId="{BE45B8AD-49BC-46C9-BB44-5338575BD9A7}" type="presParOf" srcId="{FDF4B230-FB77-430C-A72A-8CC923797A1B}" destId="{261FB0CA-93B3-4914-B78A-BF4FBCCD2D61}" srcOrd="2" destOrd="0" presId="urn:microsoft.com/office/officeart/2005/8/layout/chevron2"/>
    <dgm:cxn modelId="{E95E73DC-02CF-4969-A0B5-3D0E0ACDD6B3}" type="presParOf" srcId="{261FB0CA-93B3-4914-B78A-BF4FBCCD2D61}" destId="{CBD685A0-D9CF-4766-A74F-3F19B9925F36}" srcOrd="0" destOrd="0" presId="urn:microsoft.com/office/officeart/2005/8/layout/chevron2"/>
    <dgm:cxn modelId="{596886AF-9D4B-464C-949F-D5B18D4B643E}" type="presParOf" srcId="{261FB0CA-93B3-4914-B78A-BF4FBCCD2D61}" destId="{BDBA39D9-C227-404D-8885-290AF629170B}" srcOrd="1" destOrd="0" presId="urn:microsoft.com/office/officeart/2005/8/layout/chevron2"/>
    <dgm:cxn modelId="{39004192-B19F-4EE4-B5A7-7005D1D406E3}" type="presParOf" srcId="{FDF4B230-FB77-430C-A72A-8CC923797A1B}" destId="{29F8C5F3-5EB2-4F74-8C0D-49DEF4F70BEA}" srcOrd="3" destOrd="0" presId="urn:microsoft.com/office/officeart/2005/8/layout/chevron2"/>
    <dgm:cxn modelId="{96259E54-0300-4DA8-BEE9-485BA2DF99D1}" type="presParOf" srcId="{FDF4B230-FB77-430C-A72A-8CC923797A1B}" destId="{EBF800A2-2F7B-4B0E-B973-DBB26CB7D82A}" srcOrd="4" destOrd="0" presId="urn:microsoft.com/office/officeart/2005/8/layout/chevron2"/>
    <dgm:cxn modelId="{88514660-7A12-4A79-9A1F-2E74A471DC85}" type="presParOf" srcId="{EBF800A2-2F7B-4B0E-B973-DBB26CB7D82A}" destId="{2D05B48C-FC32-498B-8541-CE50A23990A0}" srcOrd="0" destOrd="0" presId="urn:microsoft.com/office/officeart/2005/8/layout/chevron2"/>
    <dgm:cxn modelId="{991B5C2E-D35F-4791-9AEE-F530CD3A11F3}" type="presParOf" srcId="{EBF800A2-2F7B-4B0E-B973-DBB26CB7D82A}" destId="{B3932030-5C0E-4913-A8AE-3CAE73025F28}" srcOrd="1" destOrd="0" presId="urn:microsoft.com/office/officeart/2005/8/layout/chevron2"/>
    <dgm:cxn modelId="{F36CB637-4EB4-44F5-8C2C-5A69E634D486}" type="presParOf" srcId="{FDF4B230-FB77-430C-A72A-8CC923797A1B}" destId="{6B4BFB4B-8870-4C75-B1C1-AB48DA585694}" srcOrd="5" destOrd="0" presId="urn:microsoft.com/office/officeart/2005/8/layout/chevron2"/>
    <dgm:cxn modelId="{BE963973-95F7-490F-B31B-BA0C185CE058}" type="presParOf" srcId="{FDF4B230-FB77-430C-A72A-8CC923797A1B}" destId="{77E37F1B-E4E4-492F-8253-39DA53274D26}" srcOrd="6" destOrd="0" presId="urn:microsoft.com/office/officeart/2005/8/layout/chevron2"/>
    <dgm:cxn modelId="{1DE67D88-4B9B-463E-B203-9749CDBD6DBC}" type="presParOf" srcId="{77E37F1B-E4E4-492F-8253-39DA53274D26}" destId="{16B723B7-D82B-4493-AA35-4F9C7369FB2F}" srcOrd="0" destOrd="0" presId="urn:microsoft.com/office/officeart/2005/8/layout/chevron2"/>
    <dgm:cxn modelId="{B19F8817-812C-4ED8-8999-1FDFCC3BB65C}" type="presParOf" srcId="{77E37F1B-E4E4-492F-8253-39DA53274D26}" destId="{A83B25F5-308E-4D88-AC62-0649D1BD11C5}" srcOrd="1" destOrd="0" presId="urn:microsoft.com/office/officeart/2005/8/layout/chevron2"/>
    <dgm:cxn modelId="{406FAC92-458F-41DC-BEC0-9014F29F6765}" type="presParOf" srcId="{FDF4B230-FB77-430C-A72A-8CC923797A1B}" destId="{FAE9DD69-8513-4CD6-B6A3-6DCB27BD9330}" srcOrd="7" destOrd="0" presId="urn:microsoft.com/office/officeart/2005/8/layout/chevron2"/>
    <dgm:cxn modelId="{238C07FB-7D42-4FE6-80FF-1086D4B359DF}" type="presParOf" srcId="{FDF4B230-FB77-430C-A72A-8CC923797A1B}" destId="{5A111759-830A-4A5F-8163-65CD56132DE1}" srcOrd="8" destOrd="0" presId="urn:microsoft.com/office/officeart/2005/8/layout/chevron2"/>
    <dgm:cxn modelId="{AFA49099-AB68-42DA-B676-72094EE5C492}" type="presParOf" srcId="{5A111759-830A-4A5F-8163-65CD56132DE1}" destId="{97DD4C74-5C5A-4478-9333-D430C5975A47}" srcOrd="0" destOrd="0" presId="urn:microsoft.com/office/officeart/2005/8/layout/chevron2"/>
    <dgm:cxn modelId="{F7FB9FE7-9DBB-485E-A432-48DD6D2BB4ED}" type="presParOf" srcId="{5A111759-830A-4A5F-8163-65CD56132DE1}" destId="{76363953-32A4-4EFB-B9D6-992C62BE5308}" srcOrd="1" destOrd="0" presId="urn:microsoft.com/office/officeart/2005/8/layout/chevron2"/>
    <dgm:cxn modelId="{662B49A9-0C6B-4254-8B3B-B1E16B5F56D0}" type="presParOf" srcId="{FDF4B230-FB77-430C-A72A-8CC923797A1B}" destId="{40C3EF4F-CC84-4A8D-9C24-A59221F60EBB}" srcOrd="9" destOrd="0" presId="urn:microsoft.com/office/officeart/2005/8/layout/chevron2"/>
    <dgm:cxn modelId="{93EBC082-6490-4369-8282-669FCAF9FA4D}" type="presParOf" srcId="{FDF4B230-FB77-430C-A72A-8CC923797A1B}" destId="{46334C12-727C-4B19-AD81-AEF8FF4D82E8}" srcOrd="10" destOrd="0" presId="urn:microsoft.com/office/officeart/2005/8/layout/chevron2"/>
    <dgm:cxn modelId="{9CBDE5EF-893B-4250-9BAD-620BE564E22F}" type="presParOf" srcId="{46334C12-727C-4B19-AD81-AEF8FF4D82E8}" destId="{30FE1B93-108D-41CD-AEA1-BFDBF6955100}" srcOrd="0" destOrd="0" presId="urn:microsoft.com/office/officeart/2005/8/layout/chevron2"/>
    <dgm:cxn modelId="{E9066D68-45C5-4961-837E-79E4D2F3C11C}" type="presParOf" srcId="{46334C12-727C-4B19-AD81-AEF8FF4D82E8}" destId="{2A0F3286-6ED9-432E-8980-0AF275B0309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186439-306A-4B01-8764-511B54365AAF}" type="doc">
      <dgm:prSet loTypeId="urn:microsoft.com/office/officeart/2005/8/layout/chevron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78D72032-4ED4-439D-B23D-78567662DD29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NOVEMBRE</a:t>
          </a:r>
        </a:p>
      </dgm:t>
    </dgm:pt>
    <dgm:pt modelId="{C90B397E-5F03-40DC-9B13-6D14C99F8776}" type="parTrans" cxnId="{7571A2D3-FFB7-49CB-91C1-734754706FE7}">
      <dgm:prSet/>
      <dgm:spPr/>
      <dgm:t>
        <a:bodyPr/>
        <a:lstStyle/>
        <a:p>
          <a:endParaRPr lang="fr-FR"/>
        </a:p>
      </dgm:t>
    </dgm:pt>
    <dgm:pt modelId="{54DF16B0-F143-4DEA-B7EE-F994D979C156}" type="sibTrans" cxnId="{7571A2D3-FFB7-49CB-91C1-734754706FE7}">
      <dgm:prSet/>
      <dgm:spPr/>
      <dgm:t>
        <a:bodyPr/>
        <a:lstStyle/>
        <a:p>
          <a:endParaRPr lang="fr-FR"/>
        </a:p>
      </dgm:t>
    </dgm:pt>
    <dgm:pt modelId="{51086636-77E9-4DB5-B8E6-4596EC17A890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DÉCEMBRE</a:t>
          </a:r>
        </a:p>
      </dgm:t>
    </dgm:pt>
    <dgm:pt modelId="{E6E9512B-1991-4199-B2F2-65C77BADD0DB}" type="parTrans" cxnId="{CA819BE9-364E-4E05-8559-F4C4D93AE4EF}">
      <dgm:prSet/>
      <dgm:spPr/>
      <dgm:t>
        <a:bodyPr/>
        <a:lstStyle/>
        <a:p>
          <a:endParaRPr lang="fr-FR"/>
        </a:p>
      </dgm:t>
    </dgm:pt>
    <dgm:pt modelId="{884D7F75-A272-4371-9B34-D8E01C5FB5C5}" type="sibTrans" cxnId="{CA819BE9-364E-4E05-8559-F4C4D93AE4EF}">
      <dgm:prSet/>
      <dgm:spPr/>
      <dgm:t>
        <a:bodyPr/>
        <a:lstStyle/>
        <a:p>
          <a:endParaRPr lang="fr-FR"/>
        </a:p>
      </dgm:t>
    </dgm:pt>
    <dgm:pt modelId="{70F34F1D-E6D3-466E-BC67-9800C139C099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Plaidoyer : prospectives et vœux</a:t>
          </a:r>
          <a:endParaRPr lang="fr-FR" sz="1000" dirty="0"/>
        </a:p>
      </dgm:t>
    </dgm:pt>
    <dgm:pt modelId="{971A4F2E-2005-44E1-8D3C-D42AFCB60FA7}" type="parTrans" cxnId="{CB2B945F-6AA7-42E6-AEE1-BEAE01CC5796}">
      <dgm:prSet/>
      <dgm:spPr/>
      <dgm:t>
        <a:bodyPr/>
        <a:lstStyle/>
        <a:p>
          <a:endParaRPr lang="fr-FR"/>
        </a:p>
      </dgm:t>
    </dgm:pt>
    <dgm:pt modelId="{F812FB4E-8852-459B-A58B-8111F21A517D}" type="sibTrans" cxnId="{CB2B945F-6AA7-42E6-AEE1-BEAE01CC5796}">
      <dgm:prSet/>
      <dgm:spPr/>
      <dgm:t>
        <a:bodyPr/>
        <a:lstStyle/>
        <a:p>
          <a:endParaRPr lang="fr-FR"/>
        </a:p>
      </dgm:t>
    </dgm:pt>
    <dgm:pt modelId="{80469EC0-3F55-4382-82F9-7AFDD9E0D09A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du CA, campagne d’adhésion, </a:t>
          </a:r>
          <a:r>
            <a:rPr lang="fr-FR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19D13F87-9C3C-46B7-BD0D-A1DACA8EDF2C}" type="parTrans" cxnId="{03DC6D1A-52A3-41F1-A8CF-790D2A22384E}">
      <dgm:prSet/>
      <dgm:spPr/>
      <dgm:t>
        <a:bodyPr/>
        <a:lstStyle/>
        <a:p>
          <a:endParaRPr lang="fr-FR"/>
        </a:p>
      </dgm:t>
    </dgm:pt>
    <dgm:pt modelId="{B4613C14-E3ED-4DAD-9B74-A0A1DDBDE65A}" type="sibTrans" cxnId="{03DC6D1A-52A3-41F1-A8CF-790D2A22384E}">
      <dgm:prSet/>
      <dgm:spPr/>
      <dgm:t>
        <a:bodyPr/>
        <a:lstStyle/>
        <a:p>
          <a:endParaRPr lang="fr-FR"/>
        </a:p>
      </dgm:t>
    </dgm:pt>
    <dgm:pt modelId="{00B9105D-DB8B-4EF3-A842-E46BE891D2F5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consacré aux territoires</a:t>
          </a:r>
        </a:p>
      </dgm:t>
    </dgm:pt>
    <dgm:pt modelId="{8C956409-2741-4763-ABAE-6C7FBB3860A8}" type="parTrans" cxnId="{1FAA9D8D-A0A5-4A5C-AB27-8F7A9AC74E3F}">
      <dgm:prSet/>
      <dgm:spPr/>
      <dgm:t>
        <a:bodyPr/>
        <a:lstStyle/>
        <a:p>
          <a:endParaRPr lang="fr-FR"/>
        </a:p>
      </dgm:t>
    </dgm:pt>
    <dgm:pt modelId="{D4719B2A-FA64-493D-8317-4C30C24D36B6}" type="sibTrans" cxnId="{1FAA9D8D-A0A5-4A5C-AB27-8F7A9AC74E3F}">
      <dgm:prSet/>
      <dgm:spPr/>
      <dgm:t>
        <a:bodyPr/>
        <a:lstStyle/>
        <a:p>
          <a:endParaRPr lang="fr-FR"/>
        </a:p>
      </dgm:t>
    </dgm:pt>
    <dgm:pt modelId="{EBA8B5D5-7C09-4750-879A-372BFB7A83CA}">
      <dgm:prSet/>
      <dgm:spPr/>
      <dgm:t>
        <a:bodyPr/>
        <a:lstStyle/>
        <a:p>
          <a:r>
            <a:rPr lang="fr-FR" dirty="0"/>
            <a:t>JANVIER</a:t>
          </a:r>
        </a:p>
      </dgm:t>
    </dgm:pt>
    <dgm:pt modelId="{9D6AB9D3-C58F-4535-B1CC-28F71EE2DF21}" type="parTrans" cxnId="{E8212809-F7BB-48F6-BC0D-248679E4CC67}">
      <dgm:prSet/>
      <dgm:spPr/>
      <dgm:t>
        <a:bodyPr/>
        <a:lstStyle/>
        <a:p>
          <a:endParaRPr lang="fr-FR"/>
        </a:p>
      </dgm:t>
    </dgm:pt>
    <dgm:pt modelId="{D3C3BB1A-DFA0-479D-B163-0252FA119A16}" type="sibTrans" cxnId="{E8212809-F7BB-48F6-BC0D-248679E4CC67}">
      <dgm:prSet/>
      <dgm:spPr/>
      <dgm:t>
        <a:bodyPr/>
        <a:lstStyle/>
        <a:p>
          <a:endParaRPr lang="fr-FR"/>
        </a:p>
      </dgm:t>
    </dgm:pt>
    <dgm:pt modelId="{031E5C20-5F20-43CB-AFA5-74C68223B13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Vœux de l’association</a:t>
          </a:r>
          <a:endParaRPr lang="fr-FR" sz="1000" dirty="0"/>
        </a:p>
      </dgm:t>
    </dgm:pt>
    <dgm:pt modelId="{99C2EC18-DAAA-4727-A1C9-FC2BF00A90A3}" type="parTrans" cxnId="{038C68B1-0DAD-4DC6-9AA5-DC9DE39173F6}">
      <dgm:prSet/>
      <dgm:spPr/>
      <dgm:t>
        <a:bodyPr/>
        <a:lstStyle/>
        <a:p>
          <a:endParaRPr lang="fr-FR"/>
        </a:p>
      </dgm:t>
    </dgm:pt>
    <dgm:pt modelId="{C32C3462-8BBE-4381-AAB3-D0BCFA5BEB96}" type="sibTrans" cxnId="{038C68B1-0DAD-4DC6-9AA5-DC9DE39173F6}">
      <dgm:prSet/>
      <dgm:spPr/>
      <dgm:t>
        <a:bodyPr/>
        <a:lstStyle/>
        <a:p>
          <a:endParaRPr lang="fr-FR"/>
        </a:p>
      </dgm:t>
    </dgm:pt>
    <dgm:pt modelId="{37F149BD-B4E7-44F7-A475-D220921B3056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financières : clôture de l’exercice, </a:t>
          </a:r>
          <a:r>
            <a:rPr lang="fr-FR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rapport financier </a:t>
          </a:r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et stratégie économique</a:t>
          </a:r>
        </a:p>
      </dgm:t>
    </dgm:pt>
    <dgm:pt modelId="{A1AB47A4-291E-49BB-BA03-695B98CBFAD5}" type="parTrans" cxnId="{D7DAF28B-0283-45B0-880A-F859B8AC7A15}">
      <dgm:prSet/>
      <dgm:spPr/>
      <dgm:t>
        <a:bodyPr/>
        <a:lstStyle/>
        <a:p>
          <a:endParaRPr lang="fr-FR"/>
        </a:p>
      </dgm:t>
    </dgm:pt>
    <dgm:pt modelId="{A260FC40-8F73-4B5E-82E4-C76E4D12040D}" type="sibTrans" cxnId="{D7DAF28B-0283-45B0-880A-F859B8AC7A15}">
      <dgm:prSet/>
      <dgm:spPr/>
      <dgm:t>
        <a:bodyPr/>
        <a:lstStyle/>
        <a:p>
          <a:endParaRPr lang="fr-FR"/>
        </a:p>
      </dgm:t>
    </dgm:pt>
    <dgm:pt modelId="{2CC8AE1D-D66C-4B3E-BB76-DFB6BB60DA18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Journée d’intégration</a:t>
          </a:r>
        </a:p>
      </dgm:t>
    </dgm:pt>
    <dgm:pt modelId="{4AECF5B3-46CA-4923-8D8C-EA21DA97DB16}" type="parTrans" cxnId="{DDF8F5EF-C20D-44CD-B98A-97723FDE67F3}">
      <dgm:prSet/>
      <dgm:spPr/>
      <dgm:t>
        <a:bodyPr/>
        <a:lstStyle/>
        <a:p>
          <a:endParaRPr lang="fr-FR"/>
        </a:p>
      </dgm:t>
    </dgm:pt>
    <dgm:pt modelId="{9F50DDB8-85AA-432D-87D5-A39FFED5E7F5}" type="sibTrans" cxnId="{DDF8F5EF-C20D-44CD-B98A-97723FDE67F3}">
      <dgm:prSet/>
      <dgm:spPr/>
      <dgm:t>
        <a:bodyPr/>
        <a:lstStyle/>
        <a:p>
          <a:endParaRPr lang="fr-FR"/>
        </a:p>
      </dgm:t>
    </dgm:pt>
    <dgm:pt modelId="{20B29ACC-4D8B-4F16-8063-42AB2127630E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arrêt de comptes, CR des GMR et GP&amp;C, préparation AG</a:t>
          </a:r>
        </a:p>
      </dgm:t>
    </dgm:pt>
    <dgm:pt modelId="{3DE0DE03-89C4-4A55-B265-130C5B359F3F}" type="parTrans" cxnId="{0E1F0261-5128-422E-A34B-CC6204F36574}">
      <dgm:prSet/>
      <dgm:spPr/>
      <dgm:t>
        <a:bodyPr/>
        <a:lstStyle/>
        <a:p>
          <a:endParaRPr lang="fr-FR"/>
        </a:p>
      </dgm:t>
    </dgm:pt>
    <dgm:pt modelId="{23C7195F-F9E5-4D83-B323-F2845FB9C765}" type="sibTrans" cxnId="{0E1F0261-5128-422E-A34B-CC6204F36574}">
      <dgm:prSet/>
      <dgm:spPr/>
      <dgm:t>
        <a:bodyPr/>
        <a:lstStyle/>
        <a:p>
          <a:endParaRPr lang="fr-FR"/>
        </a:p>
      </dgm:t>
    </dgm:pt>
    <dgm:pt modelId="{64F05726-E98F-4A70-8EC7-74998B1D2752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Plaidoyer : rapport moral</a:t>
          </a:r>
        </a:p>
      </dgm:t>
    </dgm:pt>
    <dgm:pt modelId="{5D348C48-219B-4E32-9B44-55598469CF6B}" type="parTrans" cxnId="{0A057E40-5B50-44A6-8E04-50258D6CBA75}">
      <dgm:prSet/>
      <dgm:spPr/>
      <dgm:t>
        <a:bodyPr/>
        <a:lstStyle/>
        <a:p>
          <a:endParaRPr lang="fr-FR"/>
        </a:p>
      </dgm:t>
    </dgm:pt>
    <dgm:pt modelId="{0A003E5E-D502-4240-BA31-D33A3722E5AE}" type="sibTrans" cxnId="{0A057E40-5B50-44A6-8E04-50258D6CBA75}">
      <dgm:prSet/>
      <dgm:spPr/>
      <dgm:t>
        <a:bodyPr/>
        <a:lstStyle/>
        <a:p>
          <a:endParaRPr lang="fr-FR"/>
        </a:p>
      </dgm:t>
    </dgm:pt>
    <dgm:pt modelId="{815CF579-2C53-495C-AA2B-78C646B1962D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AG, </a:t>
          </a:r>
          <a:r>
            <a:rPr lang="fr-FR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5D36B96F-F654-44FA-A96D-E24B545B7238}" type="parTrans" cxnId="{9F6AE9F3-E14E-4689-B1F6-3C8202D2CD22}">
      <dgm:prSet/>
      <dgm:spPr/>
      <dgm:t>
        <a:bodyPr/>
        <a:lstStyle/>
        <a:p>
          <a:endParaRPr lang="fr-FR"/>
        </a:p>
      </dgm:t>
    </dgm:pt>
    <dgm:pt modelId="{9C8B59B5-5952-43D3-A095-A2BAD10A0BEF}" type="sibTrans" cxnId="{9F6AE9F3-E14E-4689-B1F6-3C8202D2CD22}">
      <dgm:prSet/>
      <dgm:spPr/>
      <dgm:t>
        <a:bodyPr/>
        <a:lstStyle/>
        <a:p>
          <a:endParaRPr lang="fr-FR"/>
        </a:p>
      </dgm:t>
    </dgm:pt>
    <dgm:pt modelId="{5923E329-7234-4662-8F26-DE799FB980E3}">
      <dgm:prSet/>
      <dgm:spPr/>
      <dgm:t>
        <a:bodyPr/>
        <a:lstStyle/>
        <a:p>
          <a:pPr>
            <a:buNone/>
          </a:pPr>
          <a:r>
            <a:rPr lang="fr-FR" dirty="0"/>
            <a:t>FÉVRIER </a:t>
          </a:r>
        </a:p>
      </dgm:t>
    </dgm:pt>
    <dgm:pt modelId="{CD83B825-B3DE-4879-ACBC-B4A8388FAF34}" type="parTrans" cxnId="{10D9854F-277C-473A-8D7E-0E2CB596D194}">
      <dgm:prSet/>
      <dgm:spPr/>
      <dgm:t>
        <a:bodyPr/>
        <a:lstStyle/>
        <a:p>
          <a:endParaRPr lang="fr-FR"/>
        </a:p>
      </dgm:t>
    </dgm:pt>
    <dgm:pt modelId="{01A941DE-22D1-4206-BAFE-85BD7043B169}" type="sibTrans" cxnId="{10D9854F-277C-473A-8D7E-0E2CB596D194}">
      <dgm:prSet/>
      <dgm:spPr/>
      <dgm:t>
        <a:bodyPr/>
        <a:lstStyle/>
        <a:p>
          <a:endParaRPr lang="fr-FR"/>
        </a:p>
      </dgm:t>
    </dgm:pt>
    <dgm:pt modelId="{4D88F027-7D14-4AA8-B464-503C69B21FB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000" dirty="0"/>
            <a:t>Entretiens individuels de l’équipe par la direction </a:t>
          </a:r>
        </a:p>
      </dgm:t>
    </dgm:pt>
    <dgm:pt modelId="{5135B07E-83A3-4693-9673-4A944DE5B6F5}" type="parTrans" cxnId="{28804837-812C-403C-AB53-06BA00F3C85B}">
      <dgm:prSet/>
      <dgm:spPr/>
      <dgm:t>
        <a:bodyPr/>
        <a:lstStyle/>
        <a:p>
          <a:endParaRPr lang="fr-FR"/>
        </a:p>
      </dgm:t>
    </dgm:pt>
    <dgm:pt modelId="{76C100F8-0CEF-4D18-A056-A033F148A2D3}" type="sibTrans" cxnId="{28804837-812C-403C-AB53-06BA00F3C85B}">
      <dgm:prSet/>
      <dgm:spPr/>
      <dgm:t>
        <a:bodyPr/>
        <a:lstStyle/>
        <a:p>
          <a:endParaRPr lang="fr-FR"/>
        </a:p>
      </dgm:t>
    </dgm:pt>
    <dgm:pt modelId="{F07BF360-F72C-419E-8158-EC7CC4E7DDC7}">
      <dgm:prSet/>
      <dgm:spPr/>
      <dgm:t>
        <a:bodyPr/>
        <a:lstStyle/>
        <a:p>
          <a:pPr>
            <a:buNone/>
          </a:pPr>
          <a:r>
            <a:rPr lang="fr-FR" dirty="0"/>
            <a:t>MARS</a:t>
          </a:r>
        </a:p>
      </dgm:t>
    </dgm:pt>
    <dgm:pt modelId="{E6B94F0A-CB4D-4D79-955F-89DC478EF3FA}" type="parTrans" cxnId="{F5600AE8-2760-4108-80AA-65416E698A5D}">
      <dgm:prSet/>
      <dgm:spPr/>
      <dgm:t>
        <a:bodyPr/>
        <a:lstStyle/>
        <a:p>
          <a:endParaRPr lang="fr-FR"/>
        </a:p>
      </dgm:t>
    </dgm:pt>
    <dgm:pt modelId="{11D89677-D67E-47E1-BC73-AF0DF6F870BE}" type="sibTrans" cxnId="{F5600AE8-2760-4108-80AA-65416E698A5D}">
      <dgm:prSet/>
      <dgm:spPr/>
      <dgm:t>
        <a:bodyPr/>
        <a:lstStyle/>
        <a:p>
          <a:endParaRPr lang="fr-FR"/>
        </a:p>
      </dgm:t>
    </dgm:pt>
    <dgm:pt modelId="{D02E14DD-5F07-4342-A67C-70D227E55D23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Humaines : suivi entretiens individuels, plan de développement des compétences</a:t>
          </a:r>
          <a:endParaRPr lang="fr-FR" sz="1000" dirty="0"/>
        </a:p>
      </dgm:t>
    </dgm:pt>
    <dgm:pt modelId="{35457B40-9004-477E-BE50-F231ED46B80C}" type="parTrans" cxnId="{9559BD00-C6A2-4714-A215-FBF1F22688AD}">
      <dgm:prSet/>
      <dgm:spPr/>
      <dgm:t>
        <a:bodyPr/>
        <a:lstStyle/>
        <a:p>
          <a:endParaRPr lang="fr-FR"/>
        </a:p>
      </dgm:t>
    </dgm:pt>
    <dgm:pt modelId="{BE52F17A-9A89-48DA-9CE1-173F373EA121}" type="sibTrans" cxnId="{9559BD00-C6A2-4714-A215-FBF1F22688AD}">
      <dgm:prSet/>
      <dgm:spPr/>
      <dgm:t>
        <a:bodyPr/>
        <a:lstStyle/>
        <a:p>
          <a:endParaRPr lang="fr-FR"/>
        </a:p>
      </dgm:t>
    </dgm:pt>
    <dgm:pt modelId="{98502736-32C1-416D-BE17-52D5172259E8}">
      <dgm:prSet/>
      <dgm:spPr/>
      <dgm:t>
        <a:bodyPr/>
        <a:lstStyle/>
        <a:p>
          <a:r>
            <a:rPr lang="fr-FR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AVRIL</a:t>
          </a:r>
        </a:p>
      </dgm:t>
    </dgm:pt>
    <dgm:pt modelId="{F8121546-1CC3-45DD-A7C8-C7B50FBBFA20}" type="parTrans" cxnId="{E7B0E904-766C-46C0-9867-3F0360B94A25}">
      <dgm:prSet/>
      <dgm:spPr/>
      <dgm:t>
        <a:bodyPr/>
        <a:lstStyle/>
        <a:p>
          <a:endParaRPr lang="fr-FR"/>
        </a:p>
      </dgm:t>
    </dgm:pt>
    <dgm:pt modelId="{9CA15CED-D008-4AF2-84C8-546FB18BBBFC}" type="sibTrans" cxnId="{E7B0E904-766C-46C0-9867-3F0360B94A25}">
      <dgm:prSet/>
      <dgm:spPr/>
      <dgm:t>
        <a:bodyPr/>
        <a:lstStyle/>
        <a:p>
          <a:endParaRPr lang="fr-FR"/>
        </a:p>
      </dgm:t>
    </dgm:pt>
    <dgm:pt modelId="{995E0D73-18A0-416D-A1B6-4E38162344A8}">
      <dgm:prSet custT="1"/>
      <dgm:spPr/>
      <dgm:t>
        <a:bodyPr/>
        <a:lstStyle/>
        <a:p>
          <a:r>
            <a:rPr lang="fr-FR" sz="10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– Convocation CA, </a:t>
          </a:r>
          <a:r>
            <a:rPr lang="fr-FR" sz="1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gm:t>
    </dgm:pt>
    <dgm:pt modelId="{9267E99C-8C7E-4B54-A901-3AD86589BFD5}" type="parTrans" cxnId="{4B35365D-B37D-42B9-89BA-38A44C4FC21E}">
      <dgm:prSet/>
      <dgm:spPr/>
      <dgm:t>
        <a:bodyPr/>
        <a:lstStyle/>
        <a:p>
          <a:endParaRPr lang="fr-FR"/>
        </a:p>
      </dgm:t>
    </dgm:pt>
    <dgm:pt modelId="{74447D96-498B-4CC5-869D-DE7F745490FD}" type="sibTrans" cxnId="{4B35365D-B37D-42B9-89BA-38A44C4FC21E}">
      <dgm:prSet/>
      <dgm:spPr/>
      <dgm:t>
        <a:bodyPr/>
        <a:lstStyle/>
        <a:p>
          <a:endParaRPr lang="fr-FR"/>
        </a:p>
      </dgm:t>
    </dgm:pt>
    <dgm:pt modelId="{91FBC453-9768-4365-805A-6D80263A66D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FR" sz="1000" dirty="0"/>
            <a:t>Lancement de la campagne d’adhésion</a:t>
          </a:r>
        </a:p>
      </dgm:t>
    </dgm:pt>
    <dgm:pt modelId="{088DD1FB-B0AB-41BA-A8EB-7B7D8001FD8E}" type="parTrans" cxnId="{299D4C32-6CA6-493A-98A2-50B56F8F08DA}">
      <dgm:prSet/>
      <dgm:spPr/>
      <dgm:t>
        <a:bodyPr/>
        <a:lstStyle/>
        <a:p>
          <a:endParaRPr lang="fr-FR"/>
        </a:p>
      </dgm:t>
    </dgm:pt>
    <dgm:pt modelId="{5333C892-3E8B-49EE-BB5D-ED9304AE72A1}" type="sibTrans" cxnId="{299D4C32-6CA6-493A-98A2-50B56F8F08DA}">
      <dgm:prSet/>
      <dgm:spPr/>
      <dgm:t>
        <a:bodyPr/>
        <a:lstStyle/>
        <a:p>
          <a:endParaRPr lang="fr-FR"/>
        </a:p>
      </dgm:t>
    </dgm:pt>
    <dgm:pt modelId="{FDF4B230-FB77-430C-A72A-8CC923797A1B}" type="pres">
      <dgm:prSet presAssocID="{1C186439-306A-4B01-8764-511B54365AAF}" presName="linearFlow" presStyleCnt="0">
        <dgm:presLayoutVars>
          <dgm:dir/>
          <dgm:animLvl val="lvl"/>
          <dgm:resizeHandles val="exact"/>
        </dgm:presLayoutVars>
      </dgm:prSet>
      <dgm:spPr/>
    </dgm:pt>
    <dgm:pt modelId="{22A004F9-D6A7-4894-9A78-16FC8917CC63}" type="pres">
      <dgm:prSet presAssocID="{78D72032-4ED4-439D-B23D-78567662DD29}" presName="composite" presStyleCnt="0"/>
      <dgm:spPr/>
    </dgm:pt>
    <dgm:pt modelId="{94A1587E-0D93-42E2-9E81-A3F84642CA97}" type="pres">
      <dgm:prSet presAssocID="{78D72032-4ED4-439D-B23D-78567662DD29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D3290AB3-3A38-40C5-88DF-05ADAF2721C6}" type="pres">
      <dgm:prSet presAssocID="{78D72032-4ED4-439D-B23D-78567662DD29}" presName="descendantText" presStyleLbl="alignAcc1" presStyleIdx="0" presStyleCnt="6">
        <dgm:presLayoutVars>
          <dgm:bulletEnabled val="1"/>
        </dgm:presLayoutVars>
      </dgm:prSet>
      <dgm:spPr/>
    </dgm:pt>
    <dgm:pt modelId="{2E6EDF13-9118-4DD2-9ACB-ED6269B99A54}" type="pres">
      <dgm:prSet presAssocID="{54DF16B0-F143-4DEA-B7EE-F994D979C156}" presName="sp" presStyleCnt="0"/>
      <dgm:spPr/>
    </dgm:pt>
    <dgm:pt modelId="{47453AEF-67DA-4A5D-A667-A1F884379D2C}" type="pres">
      <dgm:prSet presAssocID="{51086636-77E9-4DB5-B8E6-4596EC17A890}" presName="composite" presStyleCnt="0"/>
      <dgm:spPr/>
    </dgm:pt>
    <dgm:pt modelId="{CE620986-2CA9-4C3D-B7BC-BE9ED0867186}" type="pres">
      <dgm:prSet presAssocID="{51086636-77E9-4DB5-B8E6-4596EC17A890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49748826-B0C8-45C4-9826-E9DEF2014135}" type="pres">
      <dgm:prSet presAssocID="{51086636-77E9-4DB5-B8E6-4596EC17A890}" presName="descendantText" presStyleLbl="alignAcc1" presStyleIdx="1" presStyleCnt="6">
        <dgm:presLayoutVars>
          <dgm:bulletEnabled val="1"/>
        </dgm:presLayoutVars>
      </dgm:prSet>
      <dgm:spPr/>
    </dgm:pt>
    <dgm:pt modelId="{C802C466-9E44-4601-985A-053159AAD893}" type="pres">
      <dgm:prSet presAssocID="{884D7F75-A272-4371-9B34-D8E01C5FB5C5}" presName="sp" presStyleCnt="0"/>
      <dgm:spPr/>
    </dgm:pt>
    <dgm:pt modelId="{A92BF9E6-403E-47B1-A5C0-4693722CA3B7}" type="pres">
      <dgm:prSet presAssocID="{EBA8B5D5-7C09-4750-879A-372BFB7A83CA}" presName="composite" presStyleCnt="0"/>
      <dgm:spPr/>
    </dgm:pt>
    <dgm:pt modelId="{3EB4676F-ED0E-40B6-AB8C-5C5D4C27A558}" type="pres">
      <dgm:prSet presAssocID="{EBA8B5D5-7C09-4750-879A-372BFB7A83CA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A0E3BE8E-B93A-4DBC-9402-49317D21F389}" type="pres">
      <dgm:prSet presAssocID="{EBA8B5D5-7C09-4750-879A-372BFB7A83CA}" presName="descendantText" presStyleLbl="alignAcc1" presStyleIdx="2" presStyleCnt="6">
        <dgm:presLayoutVars>
          <dgm:bulletEnabled val="1"/>
        </dgm:presLayoutVars>
      </dgm:prSet>
      <dgm:spPr/>
    </dgm:pt>
    <dgm:pt modelId="{5EDF1856-3206-40FD-B950-7E0CD1E0BEF1}" type="pres">
      <dgm:prSet presAssocID="{D3C3BB1A-DFA0-479D-B163-0252FA119A16}" presName="sp" presStyleCnt="0"/>
      <dgm:spPr/>
    </dgm:pt>
    <dgm:pt modelId="{36C4EB20-A4AF-4961-B072-D2681552C9B3}" type="pres">
      <dgm:prSet presAssocID="{5923E329-7234-4662-8F26-DE799FB980E3}" presName="composite" presStyleCnt="0"/>
      <dgm:spPr/>
    </dgm:pt>
    <dgm:pt modelId="{A242D56B-26BE-415B-9F34-B25927E58DA1}" type="pres">
      <dgm:prSet presAssocID="{5923E329-7234-4662-8F26-DE799FB980E3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7DD30D88-4E14-4D21-911C-22D5F8437A79}" type="pres">
      <dgm:prSet presAssocID="{5923E329-7234-4662-8F26-DE799FB980E3}" presName="descendantText" presStyleLbl="alignAcc1" presStyleIdx="3" presStyleCnt="6">
        <dgm:presLayoutVars>
          <dgm:bulletEnabled val="1"/>
        </dgm:presLayoutVars>
      </dgm:prSet>
      <dgm:spPr/>
    </dgm:pt>
    <dgm:pt modelId="{BA152C62-F8EE-4412-B094-86A6B420669D}" type="pres">
      <dgm:prSet presAssocID="{01A941DE-22D1-4206-BAFE-85BD7043B169}" presName="sp" presStyleCnt="0"/>
      <dgm:spPr/>
    </dgm:pt>
    <dgm:pt modelId="{2E58841A-9C66-4322-94E8-188EFD06C696}" type="pres">
      <dgm:prSet presAssocID="{F07BF360-F72C-419E-8158-EC7CC4E7DDC7}" presName="composite" presStyleCnt="0"/>
      <dgm:spPr/>
    </dgm:pt>
    <dgm:pt modelId="{0596C68A-24D6-4B56-B90B-EE389D99C177}" type="pres">
      <dgm:prSet presAssocID="{F07BF360-F72C-419E-8158-EC7CC4E7DDC7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DC22E39B-A9AF-49F9-BCC2-368CD9D78C71}" type="pres">
      <dgm:prSet presAssocID="{F07BF360-F72C-419E-8158-EC7CC4E7DDC7}" presName="descendantText" presStyleLbl="alignAcc1" presStyleIdx="4" presStyleCnt="6">
        <dgm:presLayoutVars>
          <dgm:bulletEnabled val="1"/>
        </dgm:presLayoutVars>
      </dgm:prSet>
      <dgm:spPr/>
    </dgm:pt>
    <dgm:pt modelId="{1C16379F-722A-4077-99B5-C393FAFD7A1E}" type="pres">
      <dgm:prSet presAssocID="{11D89677-D67E-47E1-BC73-AF0DF6F870BE}" presName="sp" presStyleCnt="0"/>
      <dgm:spPr/>
    </dgm:pt>
    <dgm:pt modelId="{D8D4441C-6B72-4CFC-A6A3-3133C33D11E8}" type="pres">
      <dgm:prSet presAssocID="{98502736-32C1-416D-BE17-52D5172259E8}" presName="composite" presStyleCnt="0"/>
      <dgm:spPr/>
    </dgm:pt>
    <dgm:pt modelId="{2963EF60-3099-4075-A2CB-0663791967D4}" type="pres">
      <dgm:prSet presAssocID="{98502736-32C1-416D-BE17-52D5172259E8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F5B02591-34D8-4A18-948E-657EA038E2A9}" type="pres">
      <dgm:prSet presAssocID="{98502736-32C1-416D-BE17-52D5172259E8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9559BD00-C6A2-4714-A215-FBF1F22688AD}" srcId="{F07BF360-F72C-419E-8158-EC7CC4E7DDC7}" destId="{D02E14DD-5F07-4342-A67C-70D227E55D23}" srcOrd="0" destOrd="0" parTransId="{35457B40-9004-477E-BE50-F231ED46B80C}" sibTransId="{BE52F17A-9A89-48DA-9CE1-173F373EA121}"/>
    <dgm:cxn modelId="{E7B0E904-766C-46C0-9867-3F0360B94A25}" srcId="{1C186439-306A-4B01-8764-511B54365AAF}" destId="{98502736-32C1-416D-BE17-52D5172259E8}" srcOrd="5" destOrd="0" parTransId="{F8121546-1CC3-45DD-A7C8-C7B50FBBFA20}" sibTransId="{9CA15CED-D008-4AF2-84C8-546FB18BBBFC}"/>
    <dgm:cxn modelId="{E8212809-F7BB-48F6-BC0D-248679E4CC67}" srcId="{1C186439-306A-4B01-8764-511B54365AAF}" destId="{EBA8B5D5-7C09-4750-879A-372BFB7A83CA}" srcOrd="2" destOrd="0" parTransId="{9D6AB9D3-C58F-4535-B1CC-28F71EE2DF21}" sibTransId="{D3C3BB1A-DFA0-479D-B163-0252FA119A16}"/>
    <dgm:cxn modelId="{8A18451A-5DE2-43AA-9CD2-0AEFF67883F1}" type="presOf" srcId="{98502736-32C1-416D-BE17-52D5172259E8}" destId="{2963EF60-3099-4075-A2CB-0663791967D4}" srcOrd="0" destOrd="0" presId="urn:microsoft.com/office/officeart/2005/8/layout/chevron2"/>
    <dgm:cxn modelId="{03DC6D1A-52A3-41F1-A8CF-790D2A22384E}" srcId="{78D72032-4ED4-439D-B23D-78567662DD29}" destId="{80469EC0-3F55-4382-82F9-7AFDD9E0D09A}" srcOrd="0" destOrd="0" parTransId="{19D13F87-9C3C-46B7-BD0D-A1DACA8EDF2C}" sibTransId="{B4613C14-E3ED-4DAD-9B74-A0A1DDBDE65A}"/>
    <dgm:cxn modelId="{29A3F91C-41C2-4B83-AA9B-9746CE8FBC35}" type="presOf" srcId="{4D88F027-7D14-4AA8-B464-503C69B21FBC}" destId="{7DD30D88-4E14-4D21-911C-22D5F8437A79}" srcOrd="0" destOrd="0" presId="urn:microsoft.com/office/officeart/2005/8/layout/chevron2"/>
    <dgm:cxn modelId="{7F554F24-A988-4A98-BBC8-801BA7DA4F69}" type="presOf" srcId="{00B9105D-DB8B-4EF3-A842-E46BE891D2F5}" destId="{49748826-B0C8-45C4-9826-E9DEF2014135}" srcOrd="0" destOrd="0" presId="urn:microsoft.com/office/officeart/2005/8/layout/chevron2"/>
    <dgm:cxn modelId="{299D4C32-6CA6-493A-98A2-50B56F8F08DA}" srcId="{EBA8B5D5-7C09-4750-879A-372BFB7A83CA}" destId="{91FBC453-9768-4365-805A-6D80263A66D4}" srcOrd="1" destOrd="0" parTransId="{088DD1FB-B0AB-41BA-A8EB-7B7D8001FD8E}" sibTransId="{5333C892-3E8B-49EE-BB5D-ED9304AE72A1}"/>
    <dgm:cxn modelId="{28804837-812C-403C-AB53-06BA00F3C85B}" srcId="{5923E329-7234-4662-8F26-DE799FB980E3}" destId="{4D88F027-7D14-4AA8-B464-503C69B21FBC}" srcOrd="0" destOrd="0" parTransId="{5135B07E-83A3-4693-9673-4A944DE5B6F5}" sibTransId="{76C100F8-0CEF-4D18-A056-A033F148A2D3}"/>
    <dgm:cxn modelId="{590E2A39-BA9D-49B1-B6CB-70F22020BF3F}" type="presOf" srcId="{5923E329-7234-4662-8F26-DE799FB980E3}" destId="{A242D56B-26BE-415B-9F34-B25927E58DA1}" srcOrd="0" destOrd="0" presId="urn:microsoft.com/office/officeart/2005/8/layout/chevron2"/>
    <dgm:cxn modelId="{57877D3F-3B74-406A-AF3A-30E6C51DF78D}" type="presOf" srcId="{20B29ACC-4D8B-4F16-8063-42AB2127630E}" destId="{F5B02591-34D8-4A18-948E-657EA038E2A9}" srcOrd="0" destOrd="1" presId="urn:microsoft.com/office/officeart/2005/8/layout/chevron2"/>
    <dgm:cxn modelId="{0A057E40-5B50-44A6-8E04-50258D6CBA75}" srcId="{98502736-32C1-416D-BE17-52D5172259E8}" destId="{64F05726-E98F-4A70-8EC7-74998B1D2752}" srcOrd="2" destOrd="0" parTransId="{5D348C48-219B-4E32-9B44-55598469CF6B}" sibTransId="{0A003E5E-D502-4240-BA31-D33A3722E5AE}"/>
    <dgm:cxn modelId="{4B35365D-B37D-42B9-89BA-38A44C4FC21E}" srcId="{F07BF360-F72C-419E-8158-EC7CC4E7DDC7}" destId="{995E0D73-18A0-416D-A1B6-4E38162344A8}" srcOrd="2" destOrd="0" parTransId="{9267E99C-8C7E-4B54-A901-3AD86589BFD5}" sibTransId="{74447D96-498B-4CC5-869D-DE7F745490FD}"/>
    <dgm:cxn modelId="{CB2B945F-6AA7-42E6-AEE1-BEAE01CC5796}" srcId="{51086636-77E9-4DB5-B8E6-4596EC17A890}" destId="{70F34F1D-E6D3-466E-BC67-9800C139C099}" srcOrd="1" destOrd="0" parTransId="{971A4F2E-2005-44E1-8D3C-D42AFCB60FA7}" sibTransId="{F812FB4E-8852-459B-A58B-8111F21A517D}"/>
    <dgm:cxn modelId="{1337CA5F-775B-45EE-B08F-36627109D60B}" type="presOf" srcId="{78D72032-4ED4-439D-B23D-78567662DD29}" destId="{94A1587E-0D93-42E2-9E81-A3F84642CA97}" srcOrd="0" destOrd="0" presId="urn:microsoft.com/office/officeart/2005/8/layout/chevron2"/>
    <dgm:cxn modelId="{0E1F0261-5128-422E-A34B-CC6204F36574}" srcId="{98502736-32C1-416D-BE17-52D5172259E8}" destId="{20B29ACC-4D8B-4F16-8063-42AB2127630E}" srcOrd="1" destOrd="0" parTransId="{3DE0DE03-89C4-4A55-B265-130C5B359F3F}" sibTransId="{23C7195F-F9E5-4D83-B323-F2845FB9C765}"/>
    <dgm:cxn modelId="{E0D78044-BD0E-4BBC-80DC-327574077BB4}" type="presOf" srcId="{37F149BD-B4E7-44F7-A475-D220921B3056}" destId="{DC22E39B-A9AF-49F9-BCC2-368CD9D78C71}" srcOrd="0" destOrd="1" presId="urn:microsoft.com/office/officeart/2005/8/layout/chevron2"/>
    <dgm:cxn modelId="{CE8CD66A-F98B-44C0-A4B5-98F1137E4C3D}" type="presOf" srcId="{EBA8B5D5-7C09-4750-879A-372BFB7A83CA}" destId="{3EB4676F-ED0E-40B6-AB8C-5C5D4C27A558}" srcOrd="0" destOrd="0" presId="urn:microsoft.com/office/officeart/2005/8/layout/chevron2"/>
    <dgm:cxn modelId="{D9072B6F-2F63-4717-B1CC-5921F4398778}" type="presOf" srcId="{D02E14DD-5F07-4342-A67C-70D227E55D23}" destId="{DC22E39B-A9AF-49F9-BCC2-368CD9D78C71}" srcOrd="0" destOrd="0" presId="urn:microsoft.com/office/officeart/2005/8/layout/chevron2"/>
    <dgm:cxn modelId="{10D9854F-277C-473A-8D7E-0E2CB596D194}" srcId="{1C186439-306A-4B01-8764-511B54365AAF}" destId="{5923E329-7234-4662-8F26-DE799FB980E3}" srcOrd="3" destOrd="0" parTransId="{CD83B825-B3DE-4879-ACBC-B4A8388FAF34}" sibTransId="{01A941DE-22D1-4206-BAFE-85BD7043B169}"/>
    <dgm:cxn modelId="{4123AD50-DF6D-491D-BE24-AAE126191CD9}" type="presOf" srcId="{2CC8AE1D-D66C-4B3E-BB76-DFB6BB60DA18}" destId="{F5B02591-34D8-4A18-948E-657EA038E2A9}" srcOrd="0" destOrd="0" presId="urn:microsoft.com/office/officeart/2005/8/layout/chevron2"/>
    <dgm:cxn modelId="{AE10BE52-F452-4BF5-BF1F-C8DFE7ED5459}" type="presOf" srcId="{91FBC453-9768-4365-805A-6D80263A66D4}" destId="{A0E3BE8E-B93A-4DBC-9402-49317D21F389}" srcOrd="0" destOrd="1" presId="urn:microsoft.com/office/officeart/2005/8/layout/chevron2"/>
    <dgm:cxn modelId="{D7DAF28B-0283-45B0-880A-F859B8AC7A15}" srcId="{F07BF360-F72C-419E-8158-EC7CC4E7DDC7}" destId="{37F149BD-B4E7-44F7-A475-D220921B3056}" srcOrd="1" destOrd="0" parTransId="{A1AB47A4-291E-49BB-BA03-695B98CBFAD5}" sibTransId="{A260FC40-8F73-4B5E-82E4-C76E4D12040D}"/>
    <dgm:cxn modelId="{1FAA9D8D-A0A5-4A5C-AB27-8F7A9AC74E3F}" srcId="{51086636-77E9-4DB5-B8E6-4596EC17A890}" destId="{00B9105D-DB8B-4EF3-A842-E46BE891D2F5}" srcOrd="0" destOrd="0" parTransId="{8C956409-2741-4763-ABAE-6C7FBB3860A8}" sibTransId="{D4719B2A-FA64-493D-8317-4C30C24D36B6}"/>
    <dgm:cxn modelId="{AA2CB090-C232-4A55-B651-BF3CDD81DF54}" type="presOf" srcId="{F07BF360-F72C-419E-8158-EC7CC4E7DDC7}" destId="{0596C68A-24D6-4B56-B90B-EE389D99C177}" srcOrd="0" destOrd="0" presId="urn:microsoft.com/office/officeart/2005/8/layout/chevron2"/>
    <dgm:cxn modelId="{967ABEA1-CED1-480F-929B-2377AC5695A0}" type="presOf" srcId="{815CF579-2C53-495C-AA2B-78C646B1962D}" destId="{F5B02591-34D8-4A18-948E-657EA038E2A9}" srcOrd="0" destOrd="3" presId="urn:microsoft.com/office/officeart/2005/8/layout/chevron2"/>
    <dgm:cxn modelId="{F3B028A5-BE41-480D-808E-6A84F6F16F41}" type="presOf" srcId="{70F34F1D-E6D3-466E-BC67-9800C139C099}" destId="{49748826-B0C8-45C4-9826-E9DEF2014135}" srcOrd="0" destOrd="1" presId="urn:microsoft.com/office/officeart/2005/8/layout/chevron2"/>
    <dgm:cxn modelId="{3CA8DFAE-749B-4B34-83D9-0CB9989ED2BA}" type="presOf" srcId="{80469EC0-3F55-4382-82F9-7AFDD9E0D09A}" destId="{D3290AB3-3A38-40C5-88DF-05ADAF2721C6}" srcOrd="0" destOrd="0" presId="urn:microsoft.com/office/officeart/2005/8/layout/chevron2"/>
    <dgm:cxn modelId="{038C68B1-0DAD-4DC6-9AA5-DC9DE39173F6}" srcId="{EBA8B5D5-7C09-4750-879A-372BFB7A83CA}" destId="{031E5C20-5F20-43CB-AFA5-74C68223B13A}" srcOrd="0" destOrd="0" parTransId="{99C2EC18-DAAA-4727-A1C9-FC2BF00A90A3}" sibTransId="{C32C3462-8BBE-4381-AAB3-D0BCFA5BEB96}"/>
    <dgm:cxn modelId="{FA467BB3-B7BA-4D05-B49F-876492AACC76}" type="presOf" srcId="{64F05726-E98F-4A70-8EC7-74998B1D2752}" destId="{F5B02591-34D8-4A18-948E-657EA038E2A9}" srcOrd="0" destOrd="2" presId="urn:microsoft.com/office/officeart/2005/8/layout/chevron2"/>
    <dgm:cxn modelId="{D2F2A2C6-D958-4C7B-87FD-150DE9D2BC70}" type="presOf" srcId="{031E5C20-5F20-43CB-AFA5-74C68223B13A}" destId="{A0E3BE8E-B93A-4DBC-9402-49317D21F389}" srcOrd="0" destOrd="0" presId="urn:microsoft.com/office/officeart/2005/8/layout/chevron2"/>
    <dgm:cxn modelId="{7571A2D3-FFB7-49CB-91C1-734754706FE7}" srcId="{1C186439-306A-4B01-8764-511B54365AAF}" destId="{78D72032-4ED4-439D-B23D-78567662DD29}" srcOrd="0" destOrd="0" parTransId="{C90B397E-5F03-40DC-9B13-6D14C99F8776}" sibTransId="{54DF16B0-F143-4DEA-B7EE-F994D979C156}"/>
    <dgm:cxn modelId="{99A647E0-00F8-4A21-AA94-E52BF787345E}" type="presOf" srcId="{51086636-77E9-4DB5-B8E6-4596EC17A890}" destId="{CE620986-2CA9-4C3D-B7BC-BE9ED0867186}" srcOrd="0" destOrd="0" presId="urn:microsoft.com/office/officeart/2005/8/layout/chevron2"/>
    <dgm:cxn modelId="{F5600AE8-2760-4108-80AA-65416E698A5D}" srcId="{1C186439-306A-4B01-8764-511B54365AAF}" destId="{F07BF360-F72C-419E-8158-EC7CC4E7DDC7}" srcOrd="4" destOrd="0" parTransId="{E6B94F0A-CB4D-4D79-955F-89DC478EF3FA}" sibTransId="{11D89677-D67E-47E1-BC73-AF0DF6F870BE}"/>
    <dgm:cxn modelId="{4B0ED8E8-D50C-438C-B77C-62E04CB2DE46}" type="presOf" srcId="{995E0D73-18A0-416D-A1B6-4E38162344A8}" destId="{DC22E39B-A9AF-49F9-BCC2-368CD9D78C71}" srcOrd="0" destOrd="2" presId="urn:microsoft.com/office/officeart/2005/8/layout/chevron2"/>
    <dgm:cxn modelId="{CA819BE9-364E-4E05-8559-F4C4D93AE4EF}" srcId="{1C186439-306A-4B01-8764-511B54365AAF}" destId="{51086636-77E9-4DB5-B8E6-4596EC17A890}" srcOrd="1" destOrd="0" parTransId="{E6E9512B-1991-4199-B2F2-65C77BADD0DB}" sibTransId="{884D7F75-A272-4371-9B34-D8E01C5FB5C5}"/>
    <dgm:cxn modelId="{DDF8F5EF-C20D-44CD-B98A-97723FDE67F3}" srcId="{98502736-32C1-416D-BE17-52D5172259E8}" destId="{2CC8AE1D-D66C-4B3E-BB76-DFB6BB60DA18}" srcOrd="0" destOrd="0" parTransId="{4AECF5B3-46CA-4923-8D8C-EA21DA97DB16}" sibTransId="{9F50DDB8-85AA-432D-87D5-A39FFED5E7F5}"/>
    <dgm:cxn modelId="{9F6AE9F3-E14E-4689-B1F6-3C8202D2CD22}" srcId="{98502736-32C1-416D-BE17-52D5172259E8}" destId="{815CF579-2C53-495C-AA2B-78C646B1962D}" srcOrd="3" destOrd="0" parTransId="{5D36B96F-F654-44FA-A96D-E24B545B7238}" sibTransId="{9C8B59B5-5952-43D3-A095-A2BAD10A0BEF}"/>
    <dgm:cxn modelId="{FEF7DBFF-4A2C-45D4-96CA-62B81D79D837}" type="presOf" srcId="{1C186439-306A-4B01-8764-511B54365AAF}" destId="{FDF4B230-FB77-430C-A72A-8CC923797A1B}" srcOrd="0" destOrd="0" presId="urn:microsoft.com/office/officeart/2005/8/layout/chevron2"/>
    <dgm:cxn modelId="{7D72DBFD-A0EF-4168-94F4-A408867D3C22}" type="presParOf" srcId="{FDF4B230-FB77-430C-A72A-8CC923797A1B}" destId="{22A004F9-D6A7-4894-9A78-16FC8917CC63}" srcOrd="0" destOrd="0" presId="urn:microsoft.com/office/officeart/2005/8/layout/chevron2"/>
    <dgm:cxn modelId="{C22F7794-11B4-45A4-898E-9818D6B659B5}" type="presParOf" srcId="{22A004F9-D6A7-4894-9A78-16FC8917CC63}" destId="{94A1587E-0D93-42E2-9E81-A3F84642CA97}" srcOrd="0" destOrd="0" presId="urn:microsoft.com/office/officeart/2005/8/layout/chevron2"/>
    <dgm:cxn modelId="{6525C8A4-D43A-40F9-9D05-B8E01F0E5C9D}" type="presParOf" srcId="{22A004F9-D6A7-4894-9A78-16FC8917CC63}" destId="{D3290AB3-3A38-40C5-88DF-05ADAF2721C6}" srcOrd="1" destOrd="0" presId="urn:microsoft.com/office/officeart/2005/8/layout/chevron2"/>
    <dgm:cxn modelId="{E022B80E-750F-430B-BDB7-610E73DB23D0}" type="presParOf" srcId="{FDF4B230-FB77-430C-A72A-8CC923797A1B}" destId="{2E6EDF13-9118-4DD2-9ACB-ED6269B99A54}" srcOrd="1" destOrd="0" presId="urn:microsoft.com/office/officeart/2005/8/layout/chevron2"/>
    <dgm:cxn modelId="{587DDE58-D572-4252-A9F6-DAB26989D69D}" type="presParOf" srcId="{FDF4B230-FB77-430C-A72A-8CC923797A1B}" destId="{47453AEF-67DA-4A5D-A667-A1F884379D2C}" srcOrd="2" destOrd="0" presId="urn:microsoft.com/office/officeart/2005/8/layout/chevron2"/>
    <dgm:cxn modelId="{F028604E-EA1D-4290-B1FE-B5F4C9700A5D}" type="presParOf" srcId="{47453AEF-67DA-4A5D-A667-A1F884379D2C}" destId="{CE620986-2CA9-4C3D-B7BC-BE9ED0867186}" srcOrd="0" destOrd="0" presId="urn:microsoft.com/office/officeart/2005/8/layout/chevron2"/>
    <dgm:cxn modelId="{E9BCFE21-0DA4-4AB1-B2BE-DE153A0C7634}" type="presParOf" srcId="{47453AEF-67DA-4A5D-A667-A1F884379D2C}" destId="{49748826-B0C8-45C4-9826-E9DEF2014135}" srcOrd="1" destOrd="0" presId="urn:microsoft.com/office/officeart/2005/8/layout/chevron2"/>
    <dgm:cxn modelId="{52E522C4-A7DD-4BC1-B90D-FD4716999F8E}" type="presParOf" srcId="{FDF4B230-FB77-430C-A72A-8CC923797A1B}" destId="{C802C466-9E44-4601-985A-053159AAD893}" srcOrd="3" destOrd="0" presId="urn:microsoft.com/office/officeart/2005/8/layout/chevron2"/>
    <dgm:cxn modelId="{5AF98191-FF80-41F9-B3B7-6EE28A774E15}" type="presParOf" srcId="{FDF4B230-FB77-430C-A72A-8CC923797A1B}" destId="{A92BF9E6-403E-47B1-A5C0-4693722CA3B7}" srcOrd="4" destOrd="0" presId="urn:microsoft.com/office/officeart/2005/8/layout/chevron2"/>
    <dgm:cxn modelId="{054BBD4E-9BBE-4035-A1EF-03156165D2EB}" type="presParOf" srcId="{A92BF9E6-403E-47B1-A5C0-4693722CA3B7}" destId="{3EB4676F-ED0E-40B6-AB8C-5C5D4C27A558}" srcOrd="0" destOrd="0" presId="urn:microsoft.com/office/officeart/2005/8/layout/chevron2"/>
    <dgm:cxn modelId="{EBEA218C-2AC1-410D-B3D5-8779DECA4602}" type="presParOf" srcId="{A92BF9E6-403E-47B1-A5C0-4693722CA3B7}" destId="{A0E3BE8E-B93A-4DBC-9402-49317D21F389}" srcOrd="1" destOrd="0" presId="urn:microsoft.com/office/officeart/2005/8/layout/chevron2"/>
    <dgm:cxn modelId="{6508A252-D70A-4EB4-8307-BD948853360E}" type="presParOf" srcId="{FDF4B230-FB77-430C-A72A-8CC923797A1B}" destId="{5EDF1856-3206-40FD-B950-7E0CD1E0BEF1}" srcOrd="5" destOrd="0" presId="urn:microsoft.com/office/officeart/2005/8/layout/chevron2"/>
    <dgm:cxn modelId="{8368A612-4FF6-4FDC-875B-8B0F187FF56A}" type="presParOf" srcId="{FDF4B230-FB77-430C-A72A-8CC923797A1B}" destId="{36C4EB20-A4AF-4961-B072-D2681552C9B3}" srcOrd="6" destOrd="0" presId="urn:microsoft.com/office/officeart/2005/8/layout/chevron2"/>
    <dgm:cxn modelId="{045A8087-D614-4ED0-B6A2-1786EE893789}" type="presParOf" srcId="{36C4EB20-A4AF-4961-B072-D2681552C9B3}" destId="{A242D56B-26BE-415B-9F34-B25927E58DA1}" srcOrd="0" destOrd="0" presId="urn:microsoft.com/office/officeart/2005/8/layout/chevron2"/>
    <dgm:cxn modelId="{AAD3BD41-2BF6-4743-B700-44CEA3B21DCA}" type="presParOf" srcId="{36C4EB20-A4AF-4961-B072-D2681552C9B3}" destId="{7DD30D88-4E14-4D21-911C-22D5F8437A79}" srcOrd="1" destOrd="0" presId="urn:microsoft.com/office/officeart/2005/8/layout/chevron2"/>
    <dgm:cxn modelId="{18BF4F57-ABDC-4591-91CA-8289ED8E9B83}" type="presParOf" srcId="{FDF4B230-FB77-430C-A72A-8CC923797A1B}" destId="{BA152C62-F8EE-4412-B094-86A6B420669D}" srcOrd="7" destOrd="0" presId="urn:microsoft.com/office/officeart/2005/8/layout/chevron2"/>
    <dgm:cxn modelId="{FCA20CAF-1918-4A60-A81F-D18DCCBCD89A}" type="presParOf" srcId="{FDF4B230-FB77-430C-A72A-8CC923797A1B}" destId="{2E58841A-9C66-4322-94E8-188EFD06C696}" srcOrd="8" destOrd="0" presId="urn:microsoft.com/office/officeart/2005/8/layout/chevron2"/>
    <dgm:cxn modelId="{6D6B990B-1663-487A-A3AB-688765026CB6}" type="presParOf" srcId="{2E58841A-9C66-4322-94E8-188EFD06C696}" destId="{0596C68A-24D6-4B56-B90B-EE389D99C177}" srcOrd="0" destOrd="0" presId="urn:microsoft.com/office/officeart/2005/8/layout/chevron2"/>
    <dgm:cxn modelId="{89109DE8-5F4B-415C-AAD8-5919B9AF1DEC}" type="presParOf" srcId="{2E58841A-9C66-4322-94E8-188EFD06C696}" destId="{DC22E39B-A9AF-49F9-BCC2-368CD9D78C71}" srcOrd="1" destOrd="0" presId="urn:microsoft.com/office/officeart/2005/8/layout/chevron2"/>
    <dgm:cxn modelId="{D49EB840-E6E5-401A-A661-E0E8CA719BDA}" type="presParOf" srcId="{FDF4B230-FB77-430C-A72A-8CC923797A1B}" destId="{1C16379F-722A-4077-99B5-C393FAFD7A1E}" srcOrd="9" destOrd="0" presId="urn:microsoft.com/office/officeart/2005/8/layout/chevron2"/>
    <dgm:cxn modelId="{873B7AD7-16FC-4FCF-B4EE-7A71975012EF}" type="presParOf" srcId="{FDF4B230-FB77-430C-A72A-8CC923797A1B}" destId="{D8D4441C-6B72-4CFC-A6A3-3133C33D11E8}" srcOrd="10" destOrd="0" presId="urn:microsoft.com/office/officeart/2005/8/layout/chevron2"/>
    <dgm:cxn modelId="{080E7610-1FBA-4444-BDB5-32FE82DD3486}" type="presParOf" srcId="{D8D4441C-6B72-4CFC-A6A3-3133C33D11E8}" destId="{2963EF60-3099-4075-A2CB-0663791967D4}" srcOrd="0" destOrd="0" presId="urn:microsoft.com/office/officeart/2005/8/layout/chevron2"/>
    <dgm:cxn modelId="{E941B391-EC57-451E-AC87-A5C107C6D91D}" type="presParOf" srcId="{D8D4441C-6B72-4CFC-A6A3-3133C33D11E8}" destId="{F5B02591-34D8-4A18-948E-657EA038E2A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CD826-733C-4446-89CC-6A479AFC564A}">
      <dsp:nvSpPr>
        <dsp:cNvPr id="0" name=""/>
        <dsp:cNvSpPr/>
      </dsp:nvSpPr>
      <dsp:spPr>
        <a:xfrm rot="5400000">
          <a:off x="-167422" y="172328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MAI</a:t>
          </a:r>
          <a:endParaRPr lang="fr-FR" sz="1100" kern="1200" dirty="0"/>
        </a:p>
      </dsp:txBody>
      <dsp:txXfrm rot="-5400000">
        <a:off x="1" y="395558"/>
        <a:ext cx="781303" cy="334845"/>
      </dsp:txXfrm>
    </dsp:sp>
    <dsp:sp modelId="{52221383-F094-4F03-A697-20DE969D225D}">
      <dsp:nvSpPr>
        <dsp:cNvPr id="0" name=""/>
        <dsp:cNvSpPr/>
      </dsp:nvSpPr>
      <dsp:spPr>
        <a:xfrm rot="5400000">
          <a:off x="2167920" y="-1381710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000" kern="1200" dirty="0"/>
            <a:t>Assemblée Générale : Élection CA, vote des rapports moral et financier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– Convocation CA, </a:t>
          </a:r>
          <a:r>
            <a:rPr lang="fr-FR" sz="1000" kern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sp:txBody>
      <dsp:txXfrm rot="-5400000">
        <a:off x="781304" y="40322"/>
        <a:ext cx="3463313" cy="654664"/>
      </dsp:txXfrm>
    </dsp:sp>
    <dsp:sp modelId="{CBD685A0-D9CF-4766-A74F-3F19B9925F36}">
      <dsp:nvSpPr>
        <dsp:cNvPr id="0" name=""/>
        <dsp:cNvSpPr/>
      </dsp:nvSpPr>
      <dsp:spPr>
        <a:xfrm rot="5400000">
          <a:off x="-167422" y="1172064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JUIN</a:t>
          </a:r>
        </a:p>
      </dsp:txBody>
      <dsp:txXfrm rot="-5400000">
        <a:off x="1" y="1395294"/>
        <a:ext cx="781303" cy="334845"/>
      </dsp:txXfrm>
    </dsp:sp>
    <dsp:sp modelId="{BDBA39D9-C227-404D-8885-290AF629170B}">
      <dsp:nvSpPr>
        <dsp:cNvPr id="0" name=""/>
        <dsp:cNvSpPr/>
      </dsp:nvSpPr>
      <dsp:spPr>
        <a:xfrm rot="5400000">
          <a:off x="2167920" y="-381974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Intégration des nouveaux, élection du bureau , nomination et orientations des groupes de travail (GMR, GP&amp;C), préfiguration du programme d’activité N+1, convocation CA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Communication : bilan annuel, stratégie </a:t>
          </a:r>
        </a:p>
      </dsp:txBody>
      <dsp:txXfrm rot="-5400000">
        <a:off x="781304" y="1040058"/>
        <a:ext cx="3463313" cy="654664"/>
      </dsp:txXfrm>
    </dsp:sp>
    <dsp:sp modelId="{2D05B48C-FC32-498B-8541-CE50A23990A0}">
      <dsp:nvSpPr>
        <dsp:cNvPr id="0" name=""/>
        <dsp:cNvSpPr/>
      </dsp:nvSpPr>
      <dsp:spPr>
        <a:xfrm rot="5400000">
          <a:off x="-167422" y="2171799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JUILLET</a:t>
          </a:r>
        </a:p>
      </dsp:txBody>
      <dsp:txXfrm rot="-5400000">
        <a:off x="1" y="2395029"/>
        <a:ext cx="781303" cy="334845"/>
      </dsp:txXfrm>
    </dsp:sp>
    <dsp:sp modelId="{B3932030-5C0E-4913-A8AE-3CAE73025F28}">
      <dsp:nvSpPr>
        <dsp:cNvPr id="0" name=""/>
        <dsp:cNvSpPr/>
      </dsp:nvSpPr>
      <dsp:spPr>
        <a:xfrm rot="5400000">
          <a:off x="2167920" y="617761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Séminaire d’équipe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du CA, sélection candidatures, suivi vie asso</a:t>
          </a:r>
        </a:p>
      </dsp:txBody>
      <dsp:txXfrm rot="-5400000">
        <a:off x="781304" y="2039793"/>
        <a:ext cx="3463313" cy="654664"/>
      </dsp:txXfrm>
    </dsp:sp>
    <dsp:sp modelId="{16B723B7-D82B-4493-AA35-4F9C7369FB2F}">
      <dsp:nvSpPr>
        <dsp:cNvPr id="0" name=""/>
        <dsp:cNvSpPr/>
      </dsp:nvSpPr>
      <dsp:spPr>
        <a:xfrm rot="5400000">
          <a:off x="-167422" y="3171535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AOÛT</a:t>
          </a:r>
        </a:p>
      </dsp:txBody>
      <dsp:txXfrm rot="-5400000">
        <a:off x="1" y="3394765"/>
        <a:ext cx="781303" cy="334845"/>
      </dsp:txXfrm>
    </dsp:sp>
    <dsp:sp modelId="{A83B25F5-308E-4D88-AC62-0649D1BD11C5}">
      <dsp:nvSpPr>
        <dsp:cNvPr id="0" name=""/>
        <dsp:cNvSpPr/>
      </dsp:nvSpPr>
      <dsp:spPr>
        <a:xfrm rot="5400000">
          <a:off x="2167920" y="1617496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préfiguration du programme d’activité N+1suite)</a:t>
          </a:r>
        </a:p>
      </dsp:txBody>
      <dsp:txXfrm rot="-5400000">
        <a:off x="781304" y="3039528"/>
        <a:ext cx="3463313" cy="654664"/>
      </dsp:txXfrm>
    </dsp:sp>
    <dsp:sp modelId="{97DD4C74-5C5A-4478-9333-D430C5975A47}">
      <dsp:nvSpPr>
        <dsp:cNvPr id="0" name=""/>
        <dsp:cNvSpPr/>
      </dsp:nvSpPr>
      <dsp:spPr>
        <a:xfrm rot="5400000">
          <a:off x="-167422" y="4171271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SEPTEMBRE</a:t>
          </a:r>
        </a:p>
      </dsp:txBody>
      <dsp:txXfrm rot="-5400000">
        <a:off x="1" y="4394501"/>
        <a:ext cx="781303" cy="334845"/>
      </dsp:txXfrm>
    </dsp:sp>
    <dsp:sp modelId="{76363953-32A4-4EFB-B9D6-992C62BE5308}">
      <dsp:nvSpPr>
        <dsp:cNvPr id="0" name=""/>
        <dsp:cNvSpPr/>
      </dsp:nvSpPr>
      <dsp:spPr>
        <a:xfrm rot="5400000">
          <a:off x="2167920" y="2617232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Humaines : rémunération, embauche, QVCT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financières : BP, stratégie économique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CA, suivi vie asso</a:t>
          </a:r>
        </a:p>
      </dsp:txBody>
      <dsp:txXfrm rot="-5400000">
        <a:off x="781304" y="4039264"/>
        <a:ext cx="3463313" cy="654664"/>
      </dsp:txXfrm>
    </dsp:sp>
    <dsp:sp modelId="{30FE1B93-108D-41CD-AEA1-BFDBF6955100}">
      <dsp:nvSpPr>
        <dsp:cNvPr id="0" name=""/>
        <dsp:cNvSpPr/>
      </dsp:nvSpPr>
      <dsp:spPr>
        <a:xfrm rot="5400000">
          <a:off x="-167422" y="5171007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OCTOBRE</a:t>
          </a:r>
        </a:p>
      </dsp:txBody>
      <dsp:txXfrm rot="-5400000">
        <a:off x="1" y="5394237"/>
        <a:ext cx="781303" cy="334845"/>
      </dsp:txXfrm>
    </dsp:sp>
    <dsp:sp modelId="{2A0F3286-6ED9-432E-8980-0AF275B03093}">
      <dsp:nvSpPr>
        <dsp:cNvPr id="0" name=""/>
        <dsp:cNvSpPr/>
      </dsp:nvSpPr>
      <dsp:spPr>
        <a:xfrm rot="5400000">
          <a:off x="2167920" y="3616968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vote BP et validation du programme d’activité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Journées d’intégration des nouveaux</a:t>
          </a:r>
        </a:p>
      </dsp:txBody>
      <dsp:txXfrm rot="-5400000">
        <a:off x="781304" y="5039000"/>
        <a:ext cx="3463313" cy="6546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1587E-0D93-42E2-9E81-A3F84642CA97}">
      <dsp:nvSpPr>
        <dsp:cNvPr id="0" name=""/>
        <dsp:cNvSpPr/>
      </dsp:nvSpPr>
      <dsp:spPr>
        <a:xfrm rot="5400000">
          <a:off x="-167422" y="172328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NOVEMBRE</a:t>
          </a:r>
        </a:p>
      </dsp:txBody>
      <dsp:txXfrm rot="-5400000">
        <a:off x="1" y="395558"/>
        <a:ext cx="781303" cy="334845"/>
      </dsp:txXfrm>
    </dsp:sp>
    <dsp:sp modelId="{D3290AB3-3A38-40C5-88DF-05ADAF2721C6}">
      <dsp:nvSpPr>
        <dsp:cNvPr id="0" name=""/>
        <dsp:cNvSpPr/>
      </dsp:nvSpPr>
      <dsp:spPr>
        <a:xfrm rot="5400000">
          <a:off x="2167920" y="-1381710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du CA, campagne d’adhésion, </a:t>
          </a:r>
          <a:r>
            <a:rPr lang="fr-FR" sz="1000" kern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sp:txBody>
      <dsp:txXfrm rot="-5400000">
        <a:off x="781304" y="40322"/>
        <a:ext cx="3463313" cy="654664"/>
      </dsp:txXfrm>
    </dsp:sp>
    <dsp:sp modelId="{CE620986-2CA9-4C3D-B7BC-BE9ED0867186}">
      <dsp:nvSpPr>
        <dsp:cNvPr id="0" name=""/>
        <dsp:cNvSpPr/>
      </dsp:nvSpPr>
      <dsp:spPr>
        <a:xfrm rot="5400000">
          <a:off x="-167422" y="1172064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DÉCEMBRE</a:t>
          </a:r>
        </a:p>
      </dsp:txBody>
      <dsp:txXfrm rot="-5400000">
        <a:off x="1" y="1395294"/>
        <a:ext cx="781303" cy="334845"/>
      </dsp:txXfrm>
    </dsp:sp>
    <dsp:sp modelId="{49748826-B0C8-45C4-9826-E9DEF2014135}">
      <dsp:nvSpPr>
        <dsp:cNvPr id="0" name=""/>
        <dsp:cNvSpPr/>
      </dsp:nvSpPr>
      <dsp:spPr>
        <a:xfrm rot="5400000">
          <a:off x="2167920" y="-381974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consacré aux territoires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Plaidoyer : prospectives et vœux</a:t>
          </a:r>
          <a:endParaRPr lang="fr-FR" sz="1000" kern="1200" dirty="0"/>
        </a:p>
      </dsp:txBody>
      <dsp:txXfrm rot="-5400000">
        <a:off x="781304" y="1040058"/>
        <a:ext cx="3463313" cy="654664"/>
      </dsp:txXfrm>
    </dsp:sp>
    <dsp:sp modelId="{3EB4676F-ED0E-40B6-AB8C-5C5D4C27A558}">
      <dsp:nvSpPr>
        <dsp:cNvPr id="0" name=""/>
        <dsp:cNvSpPr/>
      </dsp:nvSpPr>
      <dsp:spPr>
        <a:xfrm rot="5400000">
          <a:off x="-167422" y="2171799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JANVIER</a:t>
          </a:r>
        </a:p>
      </dsp:txBody>
      <dsp:txXfrm rot="-5400000">
        <a:off x="1" y="2395029"/>
        <a:ext cx="781303" cy="334845"/>
      </dsp:txXfrm>
    </dsp:sp>
    <dsp:sp modelId="{A0E3BE8E-B93A-4DBC-9402-49317D21F389}">
      <dsp:nvSpPr>
        <dsp:cNvPr id="0" name=""/>
        <dsp:cNvSpPr/>
      </dsp:nvSpPr>
      <dsp:spPr>
        <a:xfrm rot="5400000">
          <a:off x="2167920" y="617761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Vœux de l’association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000" kern="1200" dirty="0"/>
            <a:t>Lancement de la campagne d’adhésion</a:t>
          </a:r>
        </a:p>
      </dsp:txBody>
      <dsp:txXfrm rot="-5400000">
        <a:off x="781304" y="2039793"/>
        <a:ext cx="3463313" cy="654664"/>
      </dsp:txXfrm>
    </dsp:sp>
    <dsp:sp modelId="{A242D56B-26BE-415B-9F34-B25927E58DA1}">
      <dsp:nvSpPr>
        <dsp:cNvPr id="0" name=""/>
        <dsp:cNvSpPr/>
      </dsp:nvSpPr>
      <dsp:spPr>
        <a:xfrm rot="5400000">
          <a:off x="-167422" y="3171535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FÉVRIER </a:t>
          </a:r>
        </a:p>
      </dsp:txBody>
      <dsp:txXfrm rot="-5400000">
        <a:off x="1" y="3394765"/>
        <a:ext cx="781303" cy="334845"/>
      </dsp:txXfrm>
    </dsp:sp>
    <dsp:sp modelId="{7DD30D88-4E14-4D21-911C-22D5F8437A79}">
      <dsp:nvSpPr>
        <dsp:cNvPr id="0" name=""/>
        <dsp:cNvSpPr/>
      </dsp:nvSpPr>
      <dsp:spPr>
        <a:xfrm rot="5400000">
          <a:off x="2167920" y="1617496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000" kern="1200" dirty="0"/>
            <a:t>Entretiens individuels de l’équipe par la direction </a:t>
          </a:r>
        </a:p>
      </dsp:txBody>
      <dsp:txXfrm rot="-5400000">
        <a:off x="781304" y="3039528"/>
        <a:ext cx="3463313" cy="654664"/>
      </dsp:txXfrm>
    </dsp:sp>
    <dsp:sp modelId="{0596C68A-24D6-4B56-B90B-EE389D99C177}">
      <dsp:nvSpPr>
        <dsp:cNvPr id="0" name=""/>
        <dsp:cNvSpPr/>
      </dsp:nvSpPr>
      <dsp:spPr>
        <a:xfrm rot="5400000">
          <a:off x="-167422" y="4171271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MARS</a:t>
          </a:r>
        </a:p>
      </dsp:txBody>
      <dsp:txXfrm rot="-5400000">
        <a:off x="1" y="4394501"/>
        <a:ext cx="781303" cy="334845"/>
      </dsp:txXfrm>
    </dsp:sp>
    <dsp:sp modelId="{DC22E39B-A9AF-49F9-BCC2-368CD9D78C71}">
      <dsp:nvSpPr>
        <dsp:cNvPr id="0" name=""/>
        <dsp:cNvSpPr/>
      </dsp:nvSpPr>
      <dsp:spPr>
        <a:xfrm rot="5400000">
          <a:off x="2167920" y="2617232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Humaines : suivi entretiens individuels, plan de développement des compétences</a:t>
          </a: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Ressources financières : clôture de l’exercice, </a:t>
          </a:r>
          <a:r>
            <a:rPr lang="fr-FR" sz="1000" kern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rapport financier </a:t>
          </a: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et stratégie économique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– Convocation CA, </a:t>
          </a:r>
          <a:r>
            <a:rPr lang="fr-FR" sz="1000" kern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sp:txBody>
      <dsp:txXfrm rot="-5400000">
        <a:off x="781304" y="4039264"/>
        <a:ext cx="3463313" cy="654664"/>
      </dsp:txXfrm>
    </dsp:sp>
    <dsp:sp modelId="{2963EF60-3099-4075-A2CB-0663791967D4}">
      <dsp:nvSpPr>
        <dsp:cNvPr id="0" name=""/>
        <dsp:cNvSpPr/>
      </dsp:nvSpPr>
      <dsp:spPr>
        <a:xfrm rot="5400000">
          <a:off x="-167422" y="5171007"/>
          <a:ext cx="1116148" cy="781303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AVRIL</a:t>
          </a:r>
        </a:p>
      </dsp:txBody>
      <dsp:txXfrm rot="-5400000">
        <a:off x="1" y="5394237"/>
        <a:ext cx="781303" cy="334845"/>
      </dsp:txXfrm>
    </dsp:sp>
    <dsp:sp modelId="{F5B02591-34D8-4A18-948E-657EA038E2A9}">
      <dsp:nvSpPr>
        <dsp:cNvPr id="0" name=""/>
        <dsp:cNvSpPr/>
      </dsp:nvSpPr>
      <dsp:spPr>
        <a:xfrm rot="5400000">
          <a:off x="2167920" y="3616968"/>
          <a:ext cx="725496" cy="349872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Journée d’intégration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CA : arrêt de comptes, CR des GMR et GP&amp;C, préparation AG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Plaidoyer : rapport moral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GMR Vie associative : convocation AG, </a:t>
          </a:r>
          <a:r>
            <a:rPr lang="fr-FR" sz="1000" kern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rPr>
            <a:t>suivi vie asso</a:t>
          </a:r>
          <a:endParaRPr lang="fr-FR" sz="1000" kern="1200" dirty="0">
            <a:effectLst/>
            <a:latin typeface="Aptos" panose="020B0004020202020204" pitchFamily="34" charset="0"/>
            <a:ea typeface="Aptos" panose="020B0004020202020204" pitchFamily="34" charset="0"/>
            <a:cs typeface="Times New Roman" panose="02020603050405020304" pitchFamily="18" charset="0"/>
          </a:endParaRPr>
        </a:p>
      </dsp:txBody>
      <dsp:txXfrm rot="-5400000">
        <a:off x="781304" y="5039000"/>
        <a:ext cx="3463313" cy="654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80" y="0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/>
          <a:lstStyle>
            <a:lvl1pPr algn="r">
              <a:defRPr sz="1200"/>
            </a:lvl1pPr>
          </a:lstStyle>
          <a:p>
            <a:fld id="{99730569-B620-457B-A62A-00A7BCB6CC87}" type="datetimeFigureOut">
              <a:rPr lang="fr-FR" smtClean="0"/>
              <a:t>22/01/2026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72" tIns="46886" rIns="93772" bIns="4688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571" y="4925135"/>
            <a:ext cx="5682923" cy="4029949"/>
          </a:xfrm>
          <a:prstGeom prst="rect">
            <a:avLst/>
          </a:prstGeom>
        </p:spPr>
        <p:txBody>
          <a:bodyPr vert="horz" lIns="93772" tIns="46886" rIns="93772" bIns="46886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2153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80" y="9722153"/>
            <a:ext cx="3078045" cy="512460"/>
          </a:xfrm>
          <a:prstGeom prst="rect">
            <a:avLst/>
          </a:prstGeom>
        </p:spPr>
        <p:txBody>
          <a:bodyPr vert="horz" lIns="93772" tIns="46886" rIns="93772" bIns="46886" rtlCol="0" anchor="b"/>
          <a:lstStyle>
            <a:lvl1pPr algn="r">
              <a:defRPr sz="1200"/>
            </a:lvl1pPr>
          </a:lstStyle>
          <a:p>
            <a:fld id="{1AB3040C-ADB4-441A-A3CA-7FE2969451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83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B201A-110B-102C-89D5-B21E2C342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503D225-6167-950E-A8F7-C4E69F103A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C7A04ED-CAFF-5B6F-7672-979806ABAE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F29C6C-275D-3ED8-1AA5-DF6D9C961B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9182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ED345-1F20-88BC-F231-23B85A416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DB2FE6E-6703-0624-B3C1-820D864CB1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B9277ED-24E1-A388-CCEA-EE218B55BF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E20A06-627F-3CA6-9B26-C9029E1C6F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3040C-ADB4-441A-A3CA-7FE296945168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35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42BF-ECC7-4E71-AAA1-23ED2605FDAA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1958" y="6490575"/>
            <a:ext cx="2057400" cy="365125"/>
          </a:xfrm>
        </p:spPr>
        <p:txBody>
          <a:bodyPr/>
          <a:lstStyle>
            <a:lvl1pPr>
              <a:defRPr sz="1050"/>
            </a:lvl1pPr>
          </a:lstStyle>
          <a:p>
            <a:fld id="{2A612CBE-FFDD-4368-BE83-19D54B5E8A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28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E8C71-D915-4563-B8A0-2DEC97FFF986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6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614AE-3DD2-41D6-871D-5827633D45D2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85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C6F0E-1D6B-4584-81AB-3A3368E014B7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12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925FD-A206-4765-B2CA-087793DFC87E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58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159F-9675-41E2-AF0F-768737718F28}" type="datetime1">
              <a:rPr lang="fr-FR" smtClean="0"/>
              <a:t>22/01/2026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763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DEC6-ABF8-41D3-952B-F789BBE6ECDC}" type="datetime1">
              <a:rPr lang="fr-FR" smtClean="0"/>
              <a:t>22/01/2026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41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F86E-5A7E-4971-9D6A-27156D230C79}" type="datetime1">
              <a:rPr lang="fr-FR" smtClean="0"/>
              <a:t>22/01/2026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14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B8F5-9D2B-4FA1-92AF-23C8B42D4898}" type="datetime1">
              <a:rPr lang="fr-FR" smtClean="0"/>
              <a:t>22/01/2026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04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38772-4377-47DC-9BD6-E74E2FF0CACA}" type="datetime1">
              <a:rPr lang="fr-FR" smtClean="0"/>
              <a:t>22/01/2026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03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D349-1309-45C5-8043-E044C33C69EF}" type="datetime1">
              <a:rPr lang="fr-FR" smtClean="0"/>
              <a:t>22/01/2026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26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3C12BE-BD5F-4037-A533-5A8E6C5C4783}" type="datetime1">
              <a:rPr lang="fr-FR" smtClean="0"/>
              <a:t>22/01/2026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612CBE-FFDD-4368-BE83-19D54B5E8A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55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E66FE-F7E2-50E6-4E77-DED9D7BE6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8E1B00DD-05CF-0599-0022-54ED5AEC58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C7CF760-44C6-1687-4F70-B9DED708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1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F742A2-1D7F-85D4-B5F6-3D0BEFBA3A72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Atelier du 8 janvier 26 – </a:t>
            </a:r>
            <a:r>
              <a:rPr lang="fr-FR" sz="2000" b="1" dirty="0">
                <a:latin typeface="+mj-lt"/>
                <a:ea typeface="+mj-ea"/>
                <a:cs typeface="+mj-cs"/>
              </a:rPr>
              <a:t>Calendrier associatif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FA9C716-F537-18C6-CA64-9B53727BFF27}"/>
              </a:ext>
            </a:extLst>
          </p:cNvPr>
          <p:cNvSpPr txBox="1"/>
          <p:nvPr/>
        </p:nvSpPr>
        <p:spPr>
          <a:xfrm>
            <a:off x="768489" y="5567245"/>
            <a:ext cx="8350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 </a:t>
            </a: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7A337976-4BE8-80CC-18BC-7C5578D0BB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6245454"/>
              </p:ext>
            </p:extLst>
          </p:nvPr>
        </p:nvGraphicFramePr>
        <p:xfrm>
          <a:off x="157213" y="644423"/>
          <a:ext cx="4280033" cy="6124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48550E1B-6E60-2818-C005-9910708747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5778028"/>
              </p:ext>
            </p:extLst>
          </p:nvPr>
        </p:nvGraphicFramePr>
        <p:xfrm>
          <a:off x="4706756" y="644422"/>
          <a:ext cx="4280033" cy="6124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33673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5B406-0C8E-E925-77BF-FB3A5E939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Police, texte, Graphique, graphisme&#10;&#10;Description générée automatiquement">
            <a:extLst>
              <a:ext uri="{FF2B5EF4-FFF2-40B4-BE49-F238E27FC236}">
                <a16:creationId xmlns:a16="http://schemas.microsoft.com/office/drawing/2014/main" id="{7D3E3D77-5BB8-7F8F-1F32-BF050DF23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5060"/>
            <a:ext cx="796988" cy="46606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40A77881-0139-D3DE-7CAE-AC43C809D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2CBE-FFDD-4368-BE83-19D54B5E8A33}" type="slidenum">
              <a:rPr lang="fr-FR" smtClean="0"/>
              <a:t>2</a:t>
            </a:fld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78057E3-6E9D-1EA4-11D4-B3895C7D83C1}"/>
              </a:ext>
            </a:extLst>
          </p:cNvPr>
          <p:cNvSpPr txBox="1"/>
          <p:nvPr/>
        </p:nvSpPr>
        <p:spPr>
          <a:xfrm>
            <a:off x="878620" y="88937"/>
            <a:ext cx="79477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dirty="0"/>
              <a:t>Atelier du 8 janvier 26 – </a:t>
            </a:r>
            <a:r>
              <a:rPr lang="fr-FR" sz="2000" b="1" dirty="0">
                <a:latin typeface="+mj-lt"/>
                <a:ea typeface="+mj-ea"/>
                <a:cs typeface="+mj-cs"/>
              </a:rPr>
              <a:t>Calendrier associatif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F931284-0D47-619E-63EE-BD718C28ED97}"/>
              </a:ext>
            </a:extLst>
          </p:cNvPr>
          <p:cNvSpPr txBox="1"/>
          <p:nvPr/>
        </p:nvSpPr>
        <p:spPr>
          <a:xfrm>
            <a:off x="768489" y="5567245"/>
            <a:ext cx="8350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 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2896D0C-D9FE-86FD-AA46-BD588F62E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561544"/>
              </p:ext>
            </p:extLst>
          </p:nvPr>
        </p:nvGraphicFramePr>
        <p:xfrm>
          <a:off x="262358" y="725036"/>
          <a:ext cx="8564007" cy="61226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3694">
                  <a:extLst>
                    <a:ext uri="{9D8B030D-6E8A-4147-A177-3AD203B41FA5}">
                      <a16:colId xmlns:a16="http://schemas.microsoft.com/office/drawing/2014/main" val="580641307"/>
                    </a:ext>
                  </a:extLst>
                </a:gridCol>
                <a:gridCol w="2153264">
                  <a:extLst>
                    <a:ext uri="{9D8B030D-6E8A-4147-A177-3AD203B41FA5}">
                      <a16:colId xmlns:a16="http://schemas.microsoft.com/office/drawing/2014/main" val="88702018"/>
                    </a:ext>
                  </a:extLst>
                </a:gridCol>
                <a:gridCol w="4097049">
                  <a:extLst>
                    <a:ext uri="{9D8B030D-6E8A-4147-A177-3AD203B41FA5}">
                      <a16:colId xmlns:a16="http://schemas.microsoft.com/office/drawing/2014/main" val="3010386837"/>
                    </a:ext>
                  </a:extLst>
                </a:gridCol>
              </a:tblGrid>
              <a:tr h="349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/>
                        <a:t>INSTANCE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/>
                        <a:t>CONTENU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068796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/>
                        <a:t>Assemblée générale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1 en 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Élection CA, vote des rapports moral et financier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432657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/>
                        <a:t>Conseil d’Administration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5 en avril, juin, août, octobre, décembre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I</a:t>
                      </a:r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ntégration des nouveaux, élection du bureau, nomination et orientations des groupes de travail (GMR, GP&amp;C), </a:t>
                      </a:r>
                      <a:r>
                        <a:rPr lang="fr-FR" sz="1400" dirty="0"/>
                        <a:t>programme d‘activités, </a:t>
                      </a:r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vote BP, Focus Territoires, arrêt de comptes, CR des GMR et GP&amp;C, préparation 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21222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GMR </a:t>
                      </a:r>
                      <a:r>
                        <a:rPr lang="fr-FR" sz="1400" b="1" i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Vie associative 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6</a:t>
                      </a:r>
                      <a:r>
                        <a:rPr lang="fr-FR" sz="1400"/>
                        <a:t> </a:t>
                      </a:r>
                      <a:r>
                        <a:rPr lang="fr-FR" sz="1400" dirty="0"/>
                        <a:t>en mars, avril, mai, juillet, septembre, 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Convocation instances, sélection candidatures d’adhésion, suivi vie asso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890257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GMR </a:t>
                      </a:r>
                      <a:r>
                        <a:rPr lang="fr-FR" sz="1400" b="1" i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Plaidoyer</a:t>
                      </a:r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en décembre et 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Prospectives, vœux</a:t>
                      </a:r>
                      <a:r>
                        <a:rPr lang="fr-FR" sz="1400" dirty="0"/>
                        <a:t>, </a:t>
                      </a:r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rapport moral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113638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GMR </a:t>
                      </a:r>
                      <a:r>
                        <a:rPr lang="fr-FR" sz="1400" b="1" i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Communication</a:t>
                      </a:r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en juin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B</a:t>
                      </a:r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ilan annuel, stratégie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959118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GMR </a:t>
                      </a:r>
                      <a:r>
                        <a:rPr lang="fr-FR" sz="1400" b="1" i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Ressources Humaines 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en mars et septembre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Rémunération, embauche, QVCT, suivi entretiens individuels, plan de développement des compétences</a:t>
                      </a:r>
                      <a:endParaRPr lang="fr-FR" sz="1400" dirty="0"/>
                    </a:p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495385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GMR </a:t>
                      </a:r>
                      <a:r>
                        <a:rPr lang="fr-FR" sz="1400" b="1" i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Ressources financières 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2 en mars et septembre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BP, clôture de l’exercice, rapport financier, stratégie économique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874850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r>
                        <a:rPr lang="fr-FR" sz="1400" b="1" dirty="0"/>
                        <a:t>Nouveaux adhérent.e.s et référent.e.s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2 journées d’intégration en avril et octobre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Présence du GMR Vie associative, de l’équipe et de quelques membres du CA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659081"/>
                  </a:ext>
                </a:extLst>
              </a:tr>
              <a:tr h="326484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Équipe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 séminaire en juin</a:t>
                      </a:r>
                    </a:p>
                    <a:p>
                      <a:r>
                        <a:rPr lang="fr-FR" sz="1400" dirty="0"/>
                        <a:t>1 campagne d’entretiens individuels en février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Programme d’activités</a:t>
                      </a:r>
                    </a:p>
                    <a:p>
                      <a:r>
                        <a:rPr lang="fr-FR" sz="1400" dirty="0"/>
                        <a:t>Recueil évolution professionnelle et QVCT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61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4836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489</Words>
  <Application>Microsoft Office PowerPoint</Application>
  <PresentationFormat>Affichage à l'écran (4:3)</PresentationFormat>
  <Paragraphs>79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Julien Cache</dc:creator>
  <cp:lastModifiedBy>Julien Cache</cp:lastModifiedBy>
  <cp:revision>25</cp:revision>
  <cp:lastPrinted>2025-10-17T11:46:19Z</cp:lastPrinted>
  <dcterms:created xsi:type="dcterms:W3CDTF">2025-03-25T09:31:59Z</dcterms:created>
  <dcterms:modified xsi:type="dcterms:W3CDTF">2026-01-22T17:42:01Z</dcterms:modified>
</cp:coreProperties>
</file>