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96" r:id="rId2"/>
    <p:sldId id="297" r:id="rId3"/>
    <p:sldId id="298" r:id="rId4"/>
    <p:sldId id="295" r:id="rId5"/>
    <p:sldId id="299" r:id="rId6"/>
    <p:sldId id="301" r:id="rId7"/>
    <p:sldId id="303" r:id="rId8"/>
    <p:sldId id="304" r:id="rId9"/>
  </p:sldIdLst>
  <p:sldSz cx="9144000" cy="6858000" type="screen4x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8253"/>
    <a:srgbClr val="E844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72315A-1341-45E2-AC58-9E4DBEEE11B6}" v="226" dt="2026-01-22T17:35:48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18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n Cache" userId="fc7a151f4f1bc2ec" providerId="LiveId" clId="{854F0327-A931-48DA-80E0-0BE637C82099}"/>
    <pc:docChg chg="undo redo custSel addSld delSld modSld sldOrd">
      <pc:chgData name="Julien Cache" userId="fc7a151f4f1bc2ec" providerId="LiveId" clId="{854F0327-A931-48DA-80E0-0BE637C82099}" dt="2026-01-22T17:35:59.439" v="4146" actId="122"/>
      <pc:docMkLst>
        <pc:docMk/>
      </pc:docMkLst>
      <pc:sldChg chg="add ord">
        <pc:chgData name="Julien Cache" userId="fc7a151f4f1bc2ec" providerId="LiveId" clId="{854F0327-A931-48DA-80E0-0BE637C82099}" dt="2026-01-12T09:32:06.701" v="3203"/>
        <pc:sldMkLst>
          <pc:docMk/>
          <pc:sldMk cId="2972670935" sldId="295"/>
        </pc:sldMkLst>
      </pc:sldChg>
      <pc:sldChg chg="addSp delSp modSp mod">
        <pc:chgData name="Julien Cache" userId="fc7a151f4f1bc2ec" providerId="LiveId" clId="{854F0327-A931-48DA-80E0-0BE637C82099}" dt="2026-01-22T17:35:38.690" v="4142" actId="1076"/>
        <pc:sldMkLst>
          <pc:docMk/>
          <pc:sldMk cId="3336731822" sldId="296"/>
        </pc:sldMkLst>
        <pc:spChg chg="mod">
          <ac:chgData name="Julien Cache" userId="fc7a151f4f1bc2ec" providerId="LiveId" clId="{854F0327-A931-48DA-80E0-0BE637C82099}" dt="2026-01-11T16:17:18.923" v="2002" actId="1036"/>
          <ac:spMkLst>
            <pc:docMk/>
            <pc:sldMk cId="3336731822" sldId="296"/>
            <ac:spMk id="6" creationId="{4FA9C716-F537-18C6-CA64-9B53727BFF27}"/>
          </ac:spMkLst>
        </pc:spChg>
        <pc:spChg chg="mod">
          <ac:chgData name="Julien Cache" userId="fc7a151f4f1bc2ec" providerId="LiveId" clId="{854F0327-A931-48DA-80E0-0BE637C82099}" dt="2026-01-11T15:22:26.030" v="22" actId="20577"/>
          <ac:spMkLst>
            <pc:docMk/>
            <pc:sldMk cId="3336731822" sldId="296"/>
            <ac:spMk id="14" creationId="{B3F742A2-1D7F-85D4-B5F6-3D0BEFBA3A72}"/>
          </ac:spMkLst>
        </pc:spChg>
        <pc:spChg chg="add mod topLvl">
          <ac:chgData name="Julien Cache" userId="fc7a151f4f1bc2ec" providerId="LiveId" clId="{854F0327-A931-48DA-80E0-0BE637C82099}" dt="2026-01-11T15:55:52.143" v="1204" actId="164"/>
          <ac:spMkLst>
            <pc:docMk/>
            <pc:sldMk cId="3336731822" sldId="296"/>
            <ac:spMk id="15" creationId="{1B52111C-5CAA-739E-64F2-47B2C40F534A}"/>
          </ac:spMkLst>
        </pc:spChg>
        <pc:spChg chg="add mod topLvl">
          <ac:chgData name="Julien Cache" userId="fc7a151f4f1bc2ec" providerId="LiveId" clId="{854F0327-A931-48DA-80E0-0BE637C82099}" dt="2026-01-15T15:18:19.454" v="3931" actId="165"/>
          <ac:spMkLst>
            <pc:docMk/>
            <pc:sldMk cId="3336731822" sldId="296"/>
            <ac:spMk id="16" creationId="{5624905B-F840-0AD3-D599-3EDAAE31ED76}"/>
          </ac:spMkLst>
        </pc:spChg>
        <pc:spChg chg="add mod">
          <ac:chgData name="Julien Cache" userId="fc7a151f4f1bc2ec" providerId="LiveId" clId="{854F0327-A931-48DA-80E0-0BE637C82099}" dt="2026-01-11T16:15:58.051" v="1919" actId="1037"/>
          <ac:spMkLst>
            <pc:docMk/>
            <pc:sldMk cId="3336731822" sldId="296"/>
            <ac:spMk id="17" creationId="{83EFCD0F-2FAC-591E-6859-3429C6B4BE0D}"/>
          </ac:spMkLst>
        </pc:spChg>
        <pc:spChg chg="add mod">
          <ac:chgData name="Julien Cache" userId="fc7a151f4f1bc2ec" providerId="LiveId" clId="{854F0327-A931-48DA-80E0-0BE637C82099}" dt="2026-01-11T16:22:14.680" v="2117" actId="1038"/>
          <ac:spMkLst>
            <pc:docMk/>
            <pc:sldMk cId="3336731822" sldId="296"/>
            <ac:spMk id="18" creationId="{DD470A82-9BFD-B93B-B7F3-6C49BB3C399E}"/>
          </ac:spMkLst>
        </pc:spChg>
        <pc:spChg chg="add mod">
          <ac:chgData name="Julien Cache" userId="fc7a151f4f1bc2ec" providerId="LiveId" clId="{854F0327-A931-48DA-80E0-0BE637C82099}" dt="2026-01-11T16:04:18.114" v="1502" actId="1035"/>
          <ac:spMkLst>
            <pc:docMk/>
            <pc:sldMk cId="3336731822" sldId="296"/>
            <ac:spMk id="19" creationId="{C1FE9645-776D-1618-16AD-4E346DB257F0}"/>
          </ac:spMkLst>
        </pc:spChg>
        <pc:spChg chg="add mod">
          <ac:chgData name="Julien Cache" userId="fc7a151f4f1bc2ec" providerId="LiveId" clId="{854F0327-A931-48DA-80E0-0BE637C82099}" dt="2026-01-15T15:18:19.454" v="3931" actId="165"/>
          <ac:spMkLst>
            <pc:docMk/>
            <pc:sldMk cId="3336731822" sldId="296"/>
            <ac:spMk id="21" creationId="{1AC42602-26A4-5CA3-21A1-76EF5B87781E}"/>
          </ac:spMkLst>
        </pc:spChg>
        <pc:spChg chg="add mod topLvl">
          <ac:chgData name="Julien Cache" userId="fc7a151f4f1bc2ec" providerId="LiveId" clId="{854F0327-A931-48DA-80E0-0BE637C82099}" dt="2026-01-15T15:18:19.454" v="3931" actId="165"/>
          <ac:spMkLst>
            <pc:docMk/>
            <pc:sldMk cId="3336731822" sldId="296"/>
            <ac:spMk id="22" creationId="{912683C7-1CFF-91FA-84B1-7651C012BDB7}"/>
          </ac:spMkLst>
        </pc:spChg>
        <pc:spChg chg="add mod">
          <ac:chgData name="Julien Cache" userId="fc7a151f4f1bc2ec" providerId="LiveId" clId="{854F0327-A931-48DA-80E0-0BE637C82099}" dt="2026-01-11T16:26:51.670" v="2458" actId="1035"/>
          <ac:spMkLst>
            <pc:docMk/>
            <pc:sldMk cId="3336731822" sldId="296"/>
            <ac:spMk id="23" creationId="{C2561244-A208-5E98-4104-60501845CABF}"/>
          </ac:spMkLst>
        </pc:spChg>
        <pc:spChg chg="add mod ord topLvl">
          <ac:chgData name="Julien Cache" userId="fc7a151f4f1bc2ec" providerId="LiveId" clId="{854F0327-A931-48DA-80E0-0BE637C82099}" dt="2026-01-15T15:19:10.424" v="3997" actId="164"/>
          <ac:spMkLst>
            <pc:docMk/>
            <pc:sldMk cId="3336731822" sldId="296"/>
            <ac:spMk id="25" creationId="{716F5A3D-8FC8-BD6D-07C6-22D5501E011C}"/>
          </ac:spMkLst>
        </pc:spChg>
        <pc:spChg chg="add mod">
          <ac:chgData name="Julien Cache" userId="fc7a151f4f1bc2ec" providerId="LiveId" clId="{854F0327-A931-48DA-80E0-0BE637C82099}" dt="2026-01-11T16:16:44.062" v="1983" actId="14100"/>
          <ac:spMkLst>
            <pc:docMk/>
            <pc:sldMk cId="3336731822" sldId="296"/>
            <ac:spMk id="26" creationId="{749CE890-75A3-8457-9897-063BD29638F5}"/>
          </ac:spMkLst>
        </pc:spChg>
        <pc:spChg chg="add mod">
          <ac:chgData name="Julien Cache" userId="fc7a151f4f1bc2ec" providerId="LiveId" clId="{854F0327-A931-48DA-80E0-0BE637C82099}" dt="2026-01-11T16:00:30.491" v="1346" actId="164"/>
          <ac:spMkLst>
            <pc:docMk/>
            <pc:sldMk cId="3336731822" sldId="296"/>
            <ac:spMk id="27" creationId="{8189F88A-2400-9B62-1ABB-77F74ADDA394}"/>
          </ac:spMkLst>
        </pc:spChg>
        <pc:spChg chg="add mod">
          <ac:chgData name="Julien Cache" userId="fc7a151f4f1bc2ec" providerId="LiveId" clId="{854F0327-A931-48DA-80E0-0BE637C82099}" dt="2026-01-11T16:16:48.381" v="1988" actId="1035"/>
          <ac:spMkLst>
            <pc:docMk/>
            <pc:sldMk cId="3336731822" sldId="296"/>
            <ac:spMk id="29" creationId="{FA67EDFA-CFAC-6039-61E9-2CCA8FEC92C1}"/>
          </ac:spMkLst>
        </pc:spChg>
        <pc:spChg chg="add mod">
          <ac:chgData name="Julien Cache" userId="fc7a151f4f1bc2ec" providerId="LiveId" clId="{854F0327-A931-48DA-80E0-0BE637C82099}" dt="2026-01-11T16:08:30.412" v="1619" actId="207"/>
          <ac:spMkLst>
            <pc:docMk/>
            <pc:sldMk cId="3336731822" sldId="296"/>
            <ac:spMk id="30" creationId="{226E725C-27B1-DA82-8A9F-51E17EDB430D}"/>
          </ac:spMkLst>
        </pc:spChg>
        <pc:spChg chg="add mod">
          <ac:chgData name="Julien Cache" userId="fc7a151f4f1bc2ec" providerId="LiveId" clId="{854F0327-A931-48DA-80E0-0BE637C82099}" dt="2026-01-11T16:07:47.193" v="1592" actId="14100"/>
          <ac:spMkLst>
            <pc:docMk/>
            <pc:sldMk cId="3336731822" sldId="296"/>
            <ac:spMk id="32" creationId="{0A720696-0787-A422-80CD-35521C0DFB4B}"/>
          </ac:spMkLst>
        </pc:spChg>
        <pc:spChg chg="add mod topLvl">
          <ac:chgData name="Julien Cache" userId="fc7a151f4f1bc2ec" providerId="LiveId" clId="{854F0327-A931-48DA-80E0-0BE637C82099}" dt="2026-01-15T15:19:10.424" v="3997" actId="164"/>
          <ac:spMkLst>
            <pc:docMk/>
            <pc:sldMk cId="3336731822" sldId="296"/>
            <ac:spMk id="34" creationId="{F2ECFBCA-2EAB-2AE9-D790-BB38E5E87601}"/>
          </ac:spMkLst>
        </pc:spChg>
        <pc:spChg chg="add mod">
          <ac:chgData name="Julien Cache" userId="fc7a151f4f1bc2ec" providerId="LiveId" clId="{854F0327-A931-48DA-80E0-0BE637C82099}" dt="2026-01-11T16:23:20.503" v="2134" actId="404"/>
          <ac:spMkLst>
            <pc:docMk/>
            <pc:sldMk cId="3336731822" sldId="296"/>
            <ac:spMk id="37" creationId="{B1F2F8AA-A2A3-9ABB-B07E-6BB22E214200}"/>
          </ac:spMkLst>
        </pc:spChg>
        <pc:spChg chg="add mod">
          <ac:chgData name="Julien Cache" userId="fc7a151f4f1bc2ec" providerId="LiveId" clId="{854F0327-A931-48DA-80E0-0BE637C82099}" dt="2026-01-11T16:23:20.503" v="2134" actId="404"/>
          <ac:spMkLst>
            <pc:docMk/>
            <pc:sldMk cId="3336731822" sldId="296"/>
            <ac:spMk id="38" creationId="{AA86E436-B564-1E36-6796-57D1FDE42861}"/>
          </ac:spMkLst>
        </pc:spChg>
        <pc:spChg chg="add mod">
          <ac:chgData name="Julien Cache" userId="fc7a151f4f1bc2ec" providerId="LiveId" clId="{854F0327-A931-48DA-80E0-0BE637C82099}" dt="2026-01-11T16:26:12.423" v="2415" actId="164"/>
          <ac:spMkLst>
            <pc:docMk/>
            <pc:sldMk cId="3336731822" sldId="296"/>
            <ac:spMk id="39" creationId="{A76CBE40-A651-BADA-C121-47262521F09D}"/>
          </ac:spMkLst>
        </pc:spChg>
        <pc:spChg chg="add mod">
          <ac:chgData name="Julien Cache" userId="fc7a151f4f1bc2ec" providerId="LiveId" clId="{854F0327-A931-48DA-80E0-0BE637C82099}" dt="2026-01-11T16:26:31.434" v="2423" actId="1036"/>
          <ac:spMkLst>
            <pc:docMk/>
            <pc:sldMk cId="3336731822" sldId="296"/>
            <ac:spMk id="40" creationId="{6430B17A-2FA3-B134-B183-5B5F5BA8D2D0}"/>
          </ac:spMkLst>
        </pc:spChg>
        <pc:spChg chg="add mod">
          <ac:chgData name="Julien Cache" userId="fc7a151f4f1bc2ec" providerId="LiveId" clId="{854F0327-A931-48DA-80E0-0BE637C82099}" dt="2026-01-11T16:30:00.884" v="2532" actId="1035"/>
          <ac:spMkLst>
            <pc:docMk/>
            <pc:sldMk cId="3336731822" sldId="296"/>
            <ac:spMk id="43" creationId="{C5EB704C-8FB2-2177-A9EB-E3409811CA32}"/>
          </ac:spMkLst>
        </pc:spChg>
        <pc:grpChg chg="add mod">
          <ac:chgData name="Julien Cache" userId="fc7a151f4f1bc2ec" providerId="LiveId" clId="{854F0327-A931-48DA-80E0-0BE637C82099}" dt="2026-01-11T16:00:30.491" v="1346" actId="164"/>
          <ac:grpSpMkLst>
            <pc:docMk/>
            <pc:sldMk cId="3336731822" sldId="296"/>
            <ac:grpSpMk id="2" creationId="{900BB6B0-2FC1-B402-5EE9-F76272BB3BF5}"/>
          </ac:grpSpMkLst>
        </pc:grpChg>
        <pc:grpChg chg="add mod">
          <ac:chgData name="Julien Cache" userId="fc7a151f4f1bc2ec" providerId="LiveId" clId="{854F0327-A931-48DA-80E0-0BE637C82099}" dt="2026-01-11T16:06:50.259" v="1552" actId="164"/>
          <ac:grpSpMkLst>
            <pc:docMk/>
            <pc:sldMk cId="3336731822" sldId="296"/>
            <ac:grpSpMk id="9" creationId="{9B49D657-507D-0E87-6BDB-ECD1BAE5E39F}"/>
          </ac:grpSpMkLst>
        </pc:grpChg>
        <pc:grpChg chg="add mod topLvl">
          <ac:chgData name="Julien Cache" userId="fc7a151f4f1bc2ec" providerId="LiveId" clId="{854F0327-A931-48DA-80E0-0BE637C82099}" dt="2026-01-15T15:18:19.454" v="3931" actId="165"/>
          <ac:grpSpMkLst>
            <pc:docMk/>
            <pc:sldMk cId="3336731822" sldId="296"/>
            <ac:grpSpMk id="10" creationId="{CABDE900-D087-972F-6985-01B751FC2ED2}"/>
          </ac:grpSpMkLst>
        </pc:grpChg>
        <pc:grpChg chg="add mod">
          <ac:chgData name="Julien Cache" userId="fc7a151f4f1bc2ec" providerId="LiveId" clId="{854F0327-A931-48DA-80E0-0BE637C82099}" dt="2026-01-11T16:26:46.661" v="2446" actId="1036"/>
          <ac:grpSpMkLst>
            <pc:docMk/>
            <pc:sldMk cId="3336731822" sldId="296"/>
            <ac:grpSpMk id="12" creationId="{811A987F-E335-9028-E707-13C83CB7BEAF}"/>
          </ac:grpSpMkLst>
        </pc:grpChg>
        <pc:grpChg chg="add mod">
          <ac:chgData name="Julien Cache" userId="fc7a151f4f1bc2ec" providerId="LiveId" clId="{854F0327-A931-48DA-80E0-0BE637C82099}" dt="2026-01-22T17:35:38.690" v="4142" actId="1076"/>
          <ac:grpSpMkLst>
            <pc:docMk/>
            <pc:sldMk cId="3336731822" sldId="296"/>
            <ac:grpSpMk id="24" creationId="{20C165BB-92CE-943A-11EF-20059517E11E}"/>
          </ac:grpSpMkLst>
        </pc:grpChg>
        <pc:grpChg chg="add mod">
          <ac:chgData name="Julien Cache" userId="fc7a151f4f1bc2ec" providerId="LiveId" clId="{854F0327-A931-48DA-80E0-0BE637C82099}" dt="2026-01-11T16:04:11.340" v="1494" actId="164"/>
          <ac:grpSpMkLst>
            <pc:docMk/>
            <pc:sldMk cId="3336731822" sldId="296"/>
            <ac:grpSpMk id="28" creationId="{0D14A01B-DEEA-7C34-AF8E-185FC6DCB064}"/>
          </ac:grpSpMkLst>
        </pc:grpChg>
        <pc:grpChg chg="add mod">
          <ac:chgData name="Julien Cache" userId="fc7a151f4f1bc2ec" providerId="LiveId" clId="{854F0327-A931-48DA-80E0-0BE637C82099}" dt="2026-01-11T16:17:18.923" v="2002" actId="1036"/>
          <ac:grpSpMkLst>
            <pc:docMk/>
            <pc:sldMk cId="3336731822" sldId="296"/>
            <ac:grpSpMk id="31" creationId="{011BC1FC-7DB3-6AE8-8A1A-9592E78822C5}"/>
          </ac:grpSpMkLst>
        </pc:grpChg>
        <pc:grpChg chg="add mod">
          <ac:chgData name="Julien Cache" userId="fc7a151f4f1bc2ec" providerId="LiveId" clId="{854F0327-A931-48DA-80E0-0BE637C82099}" dt="2026-01-15T15:19:10.424" v="3997" actId="164"/>
          <ac:grpSpMkLst>
            <pc:docMk/>
            <pc:sldMk cId="3336731822" sldId="296"/>
            <ac:grpSpMk id="33" creationId="{0E664D3E-CD4C-BD41-68D3-DC0B5A01C895}"/>
          </ac:grpSpMkLst>
        </pc:grpChg>
        <pc:grpChg chg="add mod">
          <ac:chgData name="Julien Cache" userId="fc7a151f4f1bc2ec" providerId="LiveId" clId="{854F0327-A931-48DA-80E0-0BE637C82099}" dt="2026-01-11T16:26:12.423" v="2415" actId="164"/>
          <ac:grpSpMkLst>
            <pc:docMk/>
            <pc:sldMk cId="3336731822" sldId="296"/>
            <ac:grpSpMk id="36" creationId="{35B9D3E6-F097-90AC-9E77-C3DD1962B9A1}"/>
          </ac:grpSpMkLst>
        </pc:grpChg>
        <pc:grpChg chg="add mod">
          <ac:chgData name="Julien Cache" userId="fc7a151f4f1bc2ec" providerId="LiveId" clId="{854F0327-A931-48DA-80E0-0BE637C82099}" dt="2026-01-11T16:28:00.644" v="2488" actId="1035"/>
          <ac:grpSpMkLst>
            <pc:docMk/>
            <pc:sldMk cId="3336731822" sldId="296"/>
            <ac:grpSpMk id="41" creationId="{0C3FF660-9433-7278-60D8-D0A9A304E637}"/>
          </ac:grpSpMkLst>
        </pc:grpChg>
        <pc:grpChg chg="add mod">
          <ac:chgData name="Julien Cache" userId="fc7a151f4f1bc2ec" providerId="LiveId" clId="{854F0327-A931-48DA-80E0-0BE637C82099}" dt="2026-01-15T15:19:10.424" v="3997" actId="164"/>
          <ac:grpSpMkLst>
            <pc:docMk/>
            <pc:sldMk cId="3336731822" sldId="296"/>
            <ac:grpSpMk id="45" creationId="{E4EBE213-135B-227E-3C83-259CD65556ED}"/>
          </ac:grpSpMkLst>
        </pc:grpChg>
        <pc:graphicFrameChg chg="add mod modGraphic">
          <ac:chgData name="Julien Cache" userId="fc7a151f4f1bc2ec" providerId="LiveId" clId="{854F0327-A931-48DA-80E0-0BE637C82099}" dt="2026-01-11T15:50:42.403" v="1017" actId="164"/>
          <ac:graphicFrameMkLst>
            <pc:docMk/>
            <pc:sldMk cId="3336731822" sldId="296"/>
            <ac:graphicFrameMk id="3" creationId="{1BF40DD7-65E2-0C98-DDBA-B94918C5B2E5}"/>
          </ac:graphicFrameMkLst>
        </pc:graphicFrameChg>
        <pc:graphicFrameChg chg="add mod modGraphic">
          <ac:chgData name="Julien Cache" userId="fc7a151f4f1bc2ec" providerId="LiveId" clId="{854F0327-A931-48DA-80E0-0BE637C82099}" dt="2026-01-11T16:05:08.577" v="1503" actId="12100"/>
          <ac:graphicFrameMkLst>
            <pc:docMk/>
            <pc:sldMk cId="3336731822" sldId="296"/>
            <ac:graphicFrameMk id="4" creationId="{F23AD3AD-F690-3378-E59A-E496A518807C}"/>
          </ac:graphicFrameMkLst>
        </pc:graphicFrameChg>
        <pc:graphicFrameChg chg="add mod topLvl modGraphic">
          <ac:chgData name="Julien Cache" userId="fc7a151f4f1bc2ec" providerId="LiveId" clId="{854F0327-A931-48DA-80E0-0BE637C82099}" dt="2026-01-11T16:14:50.960" v="1911" actId="207"/>
          <ac:graphicFrameMkLst>
            <pc:docMk/>
            <pc:sldMk cId="3336731822" sldId="296"/>
            <ac:graphicFrameMk id="7" creationId="{25DEE599-4A43-E2A3-DF2C-021BED3EC74D}"/>
          </ac:graphicFrameMkLst>
        </pc:graphicFrameChg>
        <pc:graphicFrameChg chg="add mod modGraphic">
          <ac:chgData name="Julien Cache" userId="fc7a151f4f1bc2ec" providerId="LiveId" clId="{854F0327-A931-48DA-80E0-0BE637C82099}" dt="2026-01-11T16:30:38.549" v="2534" actId="207"/>
          <ac:graphicFrameMkLst>
            <pc:docMk/>
            <pc:sldMk cId="3336731822" sldId="296"/>
            <ac:graphicFrameMk id="8" creationId="{026B15DE-2EB5-5188-09BE-838C10A78671}"/>
          </ac:graphicFrameMkLst>
        </pc:graphicFrameChg>
        <pc:graphicFrameChg chg="add mod topLvl modGraphic">
          <ac:chgData name="Julien Cache" userId="fc7a151f4f1bc2ec" providerId="LiveId" clId="{854F0327-A931-48DA-80E0-0BE637C82099}" dt="2026-01-22T17:35:10.626" v="4140" actId="20577"/>
          <ac:graphicFrameMkLst>
            <pc:docMk/>
            <pc:sldMk cId="3336731822" sldId="296"/>
            <ac:graphicFrameMk id="13" creationId="{136C63AF-56A6-40E5-2366-629551B186D2}"/>
          </ac:graphicFrameMkLst>
        </pc:graphicFrameChg>
        <pc:graphicFrameChg chg="add mod modGraphic">
          <ac:chgData name="Julien Cache" userId="fc7a151f4f1bc2ec" providerId="LiveId" clId="{854F0327-A931-48DA-80E0-0BE637C82099}" dt="2026-01-15T15:18:19.454" v="3931" actId="165"/>
          <ac:graphicFrameMkLst>
            <pc:docMk/>
            <pc:sldMk cId="3336731822" sldId="296"/>
            <ac:graphicFrameMk id="20" creationId="{487CC4AA-FEB1-B66E-CB92-265813306D36}"/>
          </ac:graphicFrameMkLst>
        </pc:graphicFrameChg>
      </pc:sldChg>
      <pc:sldChg chg="addSp delSp modSp add mod">
        <pc:chgData name="Julien Cache" userId="fc7a151f4f1bc2ec" providerId="LiveId" clId="{854F0327-A931-48DA-80E0-0BE637C82099}" dt="2026-01-22T17:35:59.439" v="4146" actId="122"/>
        <pc:sldMkLst>
          <pc:docMk/>
          <pc:sldMk cId="966607374" sldId="297"/>
        </pc:sldMkLst>
        <pc:spChg chg="mod">
          <ac:chgData name="Julien Cache" userId="fc7a151f4f1bc2ec" providerId="LiveId" clId="{854F0327-A931-48DA-80E0-0BE637C82099}" dt="2026-01-12T07:31:36.189" v="2566" actId="20577"/>
          <ac:spMkLst>
            <pc:docMk/>
            <pc:sldMk cId="966607374" sldId="297"/>
            <ac:spMk id="14" creationId="{1A3BEE29-6410-6D73-E22F-CB84B2148771}"/>
          </ac:spMkLst>
        </pc:spChg>
        <pc:spChg chg="add mod">
          <ac:chgData name="Julien Cache" userId="fc7a151f4f1bc2ec" providerId="LiveId" clId="{854F0327-A931-48DA-80E0-0BE637C82099}" dt="2026-01-12T07:36:15.089" v="2650" actId="1035"/>
          <ac:spMkLst>
            <pc:docMk/>
            <pc:sldMk cId="966607374" sldId="297"/>
            <ac:spMk id="42" creationId="{AAC22308-4A57-5986-6F78-3415353AE881}"/>
          </ac:spMkLst>
        </pc:spChg>
        <pc:spChg chg="add mod">
          <ac:chgData name="Julien Cache" userId="fc7a151f4f1bc2ec" providerId="LiveId" clId="{854F0327-A931-48DA-80E0-0BE637C82099}" dt="2026-01-12T07:35:44.247" v="2630" actId="1582"/>
          <ac:spMkLst>
            <pc:docMk/>
            <pc:sldMk cId="966607374" sldId="297"/>
            <ac:spMk id="45" creationId="{194C52AE-65FE-3147-E67B-E82DE5085A46}"/>
          </ac:spMkLst>
        </pc:spChg>
        <pc:spChg chg="add mod">
          <ac:chgData name="Julien Cache" userId="fc7a151f4f1bc2ec" providerId="LiveId" clId="{854F0327-A931-48DA-80E0-0BE637C82099}" dt="2026-01-12T07:35:44.247" v="2630" actId="1582"/>
          <ac:spMkLst>
            <pc:docMk/>
            <pc:sldMk cId="966607374" sldId="297"/>
            <ac:spMk id="46" creationId="{5C0905B8-8EFA-9024-DC88-0EEEF304F64C}"/>
          </ac:spMkLst>
        </pc:spChg>
        <pc:spChg chg="add mod">
          <ac:chgData name="Julien Cache" userId="fc7a151f4f1bc2ec" providerId="LiveId" clId="{854F0327-A931-48DA-80E0-0BE637C82099}" dt="2026-01-12T07:37:21.128" v="2740" actId="20577"/>
          <ac:spMkLst>
            <pc:docMk/>
            <pc:sldMk cId="966607374" sldId="297"/>
            <ac:spMk id="47" creationId="{A3704339-066C-D7A5-ABD6-4FC1870C4CEA}"/>
          </ac:spMkLst>
        </pc:spChg>
        <pc:spChg chg="add mod">
          <ac:chgData name="Julien Cache" userId="fc7a151f4f1bc2ec" providerId="LiveId" clId="{854F0327-A931-48DA-80E0-0BE637C82099}" dt="2026-01-12T07:37:40.107" v="2741"/>
          <ac:spMkLst>
            <pc:docMk/>
            <pc:sldMk cId="966607374" sldId="297"/>
            <ac:spMk id="52" creationId="{0B24DF14-5A08-E3AB-F6CF-EBA040E138C1}"/>
          </ac:spMkLst>
        </pc:spChg>
        <pc:spChg chg="add mod">
          <ac:chgData name="Julien Cache" userId="fc7a151f4f1bc2ec" providerId="LiveId" clId="{854F0327-A931-48DA-80E0-0BE637C82099}" dt="2026-01-22T17:35:59.439" v="4146" actId="122"/>
          <ac:spMkLst>
            <pc:docMk/>
            <pc:sldMk cId="966607374" sldId="297"/>
            <ac:spMk id="53" creationId="{34A433ED-C781-85FD-F6BB-3965A5482CE2}"/>
          </ac:spMkLst>
        </pc:spChg>
        <pc:grpChg chg="add mod">
          <ac:chgData name="Julien Cache" userId="fc7a151f4f1bc2ec" providerId="LiveId" clId="{854F0327-A931-48DA-80E0-0BE637C82099}" dt="2026-01-12T07:36:15.089" v="2650" actId="1035"/>
          <ac:grpSpMkLst>
            <pc:docMk/>
            <pc:sldMk cId="966607374" sldId="297"/>
            <ac:grpSpMk id="44" creationId="{7CA452A9-0604-6462-3B5B-9CBC6E218B77}"/>
          </ac:grpSpMkLst>
        </pc:grpChg>
        <pc:grpChg chg="add mod">
          <ac:chgData name="Julien Cache" userId="fc7a151f4f1bc2ec" providerId="LiveId" clId="{854F0327-A931-48DA-80E0-0BE637C82099}" dt="2026-01-12T07:37:48.946" v="2744" actId="1076"/>
          <ac:grpSpMkLst>
            <pc:docMk/>
            <pc:sldMk cId="966607374" sldId="297"/>
            <ac:grpSpMk id="51" creationId="{DE1DA74C-4BEF-C1E2-5372-153B1585361E}"/>
          </ac:grpSpMkLst>
        </pc:grpChg>
      </pc:sldChg>
      <pc:sldChg chg="addSp delSp modSp add mod">
        <pc:chgData name="Julien Cache" userId="fc7a151f4f1bc2ec" providerId="LiveId" clId="{854F0327-A931-48DA-80E0-0BE637C82099}" dt="2026-01-12T07:44:28.128" v="2997" actId="164"/>
        <pc:sldMkLst>
          <pc:docMk/>
          <pc:sldMk cId="2544780750" sldId="298"/>
        </pc:sldMkLst>
        <pc:spChg chg="add mod">
          <ac:chgData name="Julien Cache" userId="fc7a151f4f1bc2ec" providerId="LiveId" clId="{854F0327-A931-48DA-80E0-0BE637C82099}" dt="2026-01-12T07:38:06.690" v="2746"/>
          <ac:spMkLst>
            <pc:docMk/>
            <pc:sldMk cId="2544780750" sldId="298"/>
            <ac:spMk id="4" creationId="{B8D6DDCE-AB37-91C7-8364-67E394F772D7}"/>
          </ac:spMkLst>
        </pc:spChg>
        <pc:spChg chg="add mod">
          <ac:chgData name="Julien Cache" userId="fc7a151f4f1bc2ec" providerId="LiveId" clId="{854F0327-A931-48DA-80E0-0BE637C82099}" dt="2026-01-12T07:38:06.690" v="2746"/>
          <ac:spMkLst>
            <pc:docMk/>
            <pc:sldMk cId="2544780750" sldId="298"/>
            <ac:spMk id="6" creationId="{F6827266-42E3-AF90-72CE-C5995A191895}"/>
          </ac:spMkLst>
        </pc:spChg>
        <pc:spChg chg="add mod">
          <ac:chgData name="Julien Cache" userId="fc7a151f4f1bc2ec" providerId="LiveId" clId="{854F0327-A931-48DA-80E0-0BE637C82099}" dt="2026-01-12T07:43:25.073" v="2939" actId="165"/>
          <ac:spMkLst>
            <pc:docMk/>
            <pc:sldMk cId="2544780750" sldId="298"/>
            <ac:spMk id="7" creationId="{CBB0DBA1-265A-2AC5-1584-B58B1096E51E}"/>
          </ac:spMkLst>
        </pc:spChg>
        <pc:spChg chg="add mod">
          <ac:chgData name="Julien Cache" userId="fc7a151f4f1bc2ec" providerId="LiveId" clId="{854F0327-A931-48DA-80E0-0BE637C82099}" dt="2026-01-12T07:43:25.073" v="2939" actId="165"/>
          <ac:spMkLst>
            <pc:docMk/>
            <pc:sldMk cId="2544780750" sldId="298"/>
            <ac:spMk id="8" creationId="{407C6B75-54EC-76FD-FFC4-9D35067D49E3}"/>
          </ac:spMkLst>
        </pc:spChg>
        <pc:spChg chg="add mod">
          <ac:chgData name="Julien Cache" userId="fc7a151f4f1bc2ec" providerId="LiveId" clId="{854F0327-A931-48DA-80E0-0BE637C82099}" dt="2026-01-12T07:42:22.096" v="2851" actId="164"/>
          <ac:spMkLst>
            <pc:docMk/>
            <pc:sldMk cId="2544780750" sldId="298"/>
            <ac:spMk id="9" creationId="{D3D10B3D-B888-EB2B-3720-27EB26528DCE}"/>
          </ac:spMkLst>
        </pc:spChg>
        <pc:spChg chg="add mod">
          <ac:chgData name="Julien Cache" userId="fc7a151f4f1bc2ec" providerId="LiveId" clId="{854F0327-A931-48DA-80E0-0BE637C82099}" dt="2026-01-12T07:44:12.874" v="2976" actId="165"/>
          <ac:spMkLst>
            <pc:docMk/>
            <pc:sldMk cId="2544780750" sldId="298"/>
            <ac:spMk id="12" creationId="{0F9F3B11-B5EF-4E9C-55A7-F89A3B1DAF04}"/>
          </ac:spMkLst>
        </pc:spChg>
        <pc:spChg chg="add mod">
          <ac:chgData name="Julien Cache" userId="fc7a151f4f1bc2ec" providerId="LiveId" clId="{854F0327-A931-48DA-80E0-0BE637C82099}" dt="2026-01-12T07:44:12.874" v="2976" actId="165"/>
          <ac:spMkLst>
            <pc:docMk/>
            <pc:sldMk cId="2544780750" sldId="298"/>
            <ac:spMk id="13" creationId="{A2B64F5A-95F8-7CD5-AE52-35B341160EC5}"/>
          </ac:spMkLst>
        </pc:spChg>
        <pc:spChg chg="mod topLvl">
          <ac:chgData name="Julien Cache" userId="fc7a151f4f1bc2ec" providerId="LiveId" clId="{854F0327-A931-48DA-80E0-0BE637C82099}" dt="2026-01-12T07:43:38.552" v="2946" actId="164"/>
          <ac:spMkLst>
            <pc:docMk/>
            <pc:sldMk cId="2544780750" sldId="298"/>
            <ac:spMk id="42" creationId="{13A29A0F-7F81-1B23-3717-89F15C1996D5}"/>
          </ac:spMkLst>
        </pc:spChg>
        <pc:spChg chg="mod topLvl">
          <ac:chgData name="Julien Cache" userId="fc7a151f4f1bc2ec" providerId="LiveId" clId="{854F0327-A931-48DA-80E0-0BE637C82099}" dt="2026-01-12T07:44:28.128" v="2997" actId="164"/>
          <ac:spMkLst>
            <pc:docMk/>
            <pc:sldMk cId="2544780750" sldId="298"/>
            <ac:spMk id="47" creationId="{10300456-8C05-576E-998E-9A4CCD5835F9}"/>
          </ac:spMkLst>
        </pc:spChg>
        <pc:grpChg chg="add mod topLvl">
          <ac:chgData name="Julien Cache" userId="fc7a151f4f1bc2ec" providerId="LiveId" clId="{854F0327-A931-48DA-80E0-0BE637C82099}" dt="2026-01-12T07:43:38.552" v="2946" actId="164"/>
          <ac:grpSpMkLst>
            <pc:docMk/>
            <pc:sldMk cId="2544780750" sldId="298"/>
            <ac:grpSpMk id="2" creationId="{AB12F890-6369-6A48-67F8-2246DAA2E5FB}"/>
          </ac:grpSpMkLst>
        </pc:grpChg>
        <pc:grpChg chg="add mod">
          <ac:chgData name="Julien Cache" userId="fc7a151f4f1bc2ec" providerId="LiveId" clId="{854F0327-A931-48DA-80E0-0BE637C82099}" dt="2026-01-12T07:42:22.096" v="2851" actId="164"/>
          <ac:grpSpMkLst>
            <pc:docMk/>
            <pc:sldMk cId="2544780750" sldId="298"/>
            <ac:grpSpMk id="3" creationId="{4FFF751F-6184-02E2-B0DA-84C7DF4B7A1A}"/>
          </ac:grpSpMkLst>
        </pc:grpChg>
        <pc:grpChg chg="add mod topLvl">
          <ac:chgData name="Julien Cache" userId="fc7a151f4f1bc2ec" providerId="LiveId" clId="{854F0327-A931-48DA-80E0-0BE637C82099}" dt="2026-01-12T07:44:28.128" v="2997" actId="164"/>
          <ac:grpSpMkLst>
            <pc:docMk/>
            <pc:sldMk cId="2544780750" sldId="298"/>
            <ac:grpSpMk id="10" creationId="{FFE299BA-D992-B822-B561-A6235C56BE18}"/>
          </ac:grpSpMkLst>
        </pc:grpChg>
        <pc:grpChg chg="add mod">
          <ac:chgData name="Julien Cache" userId="fc7a151f4f1bc2ec" providerId="LiveId" clId="{854F0327-A931-48DA-80E0-0BE637C82099}" dt="2026-01-12T07:43:46.760" v="2953" actId="1036"/>
          <ac:grpSpMkLst>
            <pc:docMk/>
            <pc:sldMk cId="2544780750" sldId="298"/>
            <ac:grpSpMk id="16" creationId="{B127D606-6C6E-2823-558F-1BAECA2529EA}"/>
          </ac:grpSpMkLst>
        </pc:grpChg>
        <pc:grpChg chg="add mod">
          <ac:chgData name="Julien Cache" userId="fc7a151f4f1bc2ec" providerId="LiveId" clId="{854F0327-A931-48DA-80E0-0BE637C82099}" dt="2026-01-12T07:43:38.552" v="2946" actId="164"/>
          <ac:grpSpMkLst>
            <pc:docMk/>
            <pc:sldMk cId="2544780750" sldId="298"/>
            <ac:grpSpMk id="18" creationId="{1BC7E633-EC74-8D5C-9602-C390F798B5AF}"/>
          </ac:grpSpMkLst>
        </pc:grpChg>
        <pc:grpChg chg="add mod">
          <ac:chgData name="Julien Cache" userId="fc7a151f4f1bc2ec" providerId="LiveId" clId="{854F0327-A931-48DA-80E0-0BE637C82099}" dt="2026-01-12T07:44:28.128" v="2997" actId="164"/>
          <ac:grpSpMkLst>
            <pc:docMk/>
            <pc:sldMk cId="2544780750" sldId="298"/>
            <ac:grpSpMk id="19" creationId="{FC18A78F-8A02-B0D6-D5FC-5335022E3B0F}"/>
          </ac:grpSpMkLst>
        </pc:grpChg>
      </pc:sldChg>
      <pc:sldChg chg="addSp delSp modSp add mod">
        <pc:chgData name="Julien Cache" userId="fc7a151f4f1bc2ec" providerId="LiveId" clId="{854F0327-A931-48DA-80E0-0BE637C82099}" dt="2026-01-15T15:29:09.580" v="4088" actId="20577"/>
        <pc:sldMkLst>
          <pc:docMk/>
          <pc:sldMk cId="2280003719" sldId="299"/>
        </pc:sldMkLst>
        <pc:spChg chg="mod">
          <ac:chgData name="Julien Cache" userId="fc7a151f4f1bc2ec" providerId="LiveId" clId="{854F0327-A931-48DA-80E0-0BE637C82099}" dt="2026-01-12T09:22:08.612" v="3033" actId="20577"/>
          <ac:spMkLst>
            <pc:docMk/>
            <pc:sldMk cId="2280003719" sldId="299"/>
            <ac:spMk id="14" creationId="{33BAE094-FBF3-719F-B240-E1D6644BC4C7}"/>
          </ac:spMkLst>
        </pc:spChg>
        <pc:spChg chg="add mod">
          <ac:chgData name="Julien Cache" userId="fc7a151f4f1bc2ec" providerId="LiveId" clId="{854F0327-A931-48DA-80E0-0BE637C82099}" dt="2026-01-12T09:33:40.454" v="3322" actId="1036"/>
          <ac:spMkLst>
            <pc:docMk/>
            <pc:sldMk cId="2280003719" sldId="299"/>
            <ac:spMk id="17" creationId="{B44EF6CE-C797-C69C-0BCD-48706E683869}"/>
          </ac:spMkLst>
        </pc:spChg>
        <pc:spChg chg="add mod">
          <ac:chgData name="Julien Cache" userId="fc7a151f4f1bc2ec" providerId="LiveId" clId="{854F0327-A931-48DA-80E0-0BE637C82099}" dt="2026-01-12T09:33:30.663" v="3316" actId="1076"/>
          <ac:spMkLst>
            <pc:docMk/>
            <pc:sldMk cId="2280003719" sldId="299"/>
            <ac:spMk id="21" creationId="{7BB5D9BF-876E-5B6F-3DBC-9D6B6F6A8DD0}"/>
          </ac:spMkLst>
        </pc:spChg>
        <pc:spChg chg="add mod">
          <ac:chgData name="Julien Cache" userId="fc7a151f4f1bc2ec" providerId="LiveId" clId="{854F0327-A931-48DA-80E0-0BE637C82099}" dt="2026-01-12T09:32:54.261" v="3271" actId="1036"/>
          <ac:spMkLst>
            <pc:docMk/>
            <pc:sldMk cId="2280003719" sldId="299"/>
            <ac:spMk id="22" creationId="{6FD25585-004A-DEC4-36DB-4ACD87DEB1DB}"/>
          </ac:spMkLst>
        </pc:spChg>
        <pc:spChg chg="add mod">
          <ac:chgData name="Julien Cache" userId="fc7a151f4f1bc2ec" providerId="LiveId" clId="{854F0327-A931-48DA-80E0-0BE637C82099}" dt="2026-01-12T09:33:03.396" v="3315" actId="1035"/>
          <ac:spMkLst>
            <pc:docMk/>
            <pc:sldMk cId="2280003719" sldId="299"/>
            <ac:spMk id="23" creationId="{1B9C3470-EDFD-8731-83D9-621AA91C03AF}"/>
          </ac:spMkLst>
        </pc:spChg>
        <pc:spChg chg="add mod">
          <ac:chgData name="Julien Cache" userId="fc7a151f4f1bc2ec" providerId="LiveId" clId="{854F0327-A931-48DA-80E0-0BE637C82099}" dt="2026-01-15T15:24:50.005" v="4052" actId="1038"/>
          <ac:spMkLst>
            <pc:docMk/>
            <pc:sldMk cId="2280003719" sldId="299"/>
            <ac:spMk id="24" creationId="{08B29DC8-8169-B571-5CC3-DA6472DABD7E}"/>
          </ac:spMkLst>
        </pc:spChg>
        <pc:spChg chg="add mod">
          <ac:chgData name="Julien Cache" userId="fc7a151f4f1bc2ec" providerId="LiveId" clId="{854F0327-A931-48DA-80E0-0BE637C82099}" dt="2026-01-15T15:24:55.567" v="4053" actId="20577"/>
          <ac:spMkLst>
            <pc:docMk/>
            <pc:sldMk cId="2280003719" sldId="299"/>
            <ac:spMk id="26" creationId="{10417513-A736-225D-4745-892E3E478C1F}"/>
          </ac:spMkLst>
        </pc:spChg>
        <pc:spChg chg="add mod">
          <ac:chgData name="Julien Cache" userId="fc7a151f4f1bc2ec" providerId="LiveId" clId="{854F0327-A931-48DA-80E0-0BE637C82099}" dt="2026-01-15T15:29:09.580" v="4088" actId="20577"/>
          <ac:spMkLst>
            <pc:docMk/>
            <pc:sldMk cId="2280003719" sldId="299"/>
            <ac:spMk id="28" creationId="{0647A95E-84C8-BEF0-8A7A-9C93FADA45BD}"/>
          </ac:spMkLst>
        </pc:spChg>
        <pc:spChg chg="add mod">
          <ac:chgData name="Julien Cache" userId="fc7a151f4f1bc2ec" providerId="LiveId" clId="{854F0327-A931-48DA-80E0-0BE637C82099}" dt="2026-01-15T15:26:52.670" v="4056" actId="207"/>
          <ac:spMkLst>
            <pc:docMk/>
            <pc:sldMk cId="2280003719" sldId="299"/>
            <ac:spMk id="29" creationId="{66FA5216-0B1F-38C3-D63B-1A7A5BCF045A}"/>
          </ac:spMkLst>
        </pc:spChg>
      </pc:sldChg>
      <pc:sldChg chg="addSp modSp add mod">
        <pc:chgData name="Julien Cache" userId="fc7a151f4f1bc2ec" providerId="LiveId" clId="{854F0327-A931-48DA-80E0-0BE637C82099}" dt="2026-01-15T15:31:46.517" v="4089" actId="20577"/>
        <pc:sldMkLst>
          <pc:docMk/>
          <pc:sldMk cId="2192770413" sldId="301"/>
        </pc:sldMkLst>
        <pc:spChg chg="add mod">
          <ac:chgData name="Julien Cache" userId="fc7a151f4f1bc2ec" providerId="LiveId" clId="{854F0327-A931-48DA-80E0-0BE637C82099}" dt="2026-01-12T09:47:04.309" v="3655" actId="1036"/>
          <ac:spMkLst>
            <pc:docMk/>
            <pc:sldMk cId="2192770413" sldId="301"/>
            <ac:spMk id="2" creationId="{3AC03D4D-616A-E62E-9415-4ADDD7D40F11}"/>
          </ac:spMkLst>
        </pc:spChg>
        <pc:spChg chg="add mod">
          <ac:chgData name="Julien Cache" userId="fc7a151f4f1bc2ec" providerId="LiveId" clId="{854F0327-A931-48DA-80E0-0BE637C82099}" dt="2026-01-12T09:47:04.309" v="3655" actId="1036"/>
          <ac:spMkLst>
            <pc:docMk/>
            <pc:sldMk cId="2192770413" sldId="301"/>
            <ac:spMk id="3" creationId="{9E0E66E1-C0A9-1BDE-5348-7BD43A5E5391}"/>
          </ac:spMkLst>
        </pc:spChg>
        <pc:spChg chg="mod">
          <ac:chgData name="Julien Cache" userId="fc7a151f4f1bc2ec" providerId="LiveId" clId="{854F0327-A931-48DA-80E0-0BE637C82099}" dt="2026-01-12T09:34:03.666" v="3345" actId="6549"/>
          <ac:spMkLst>
            <pc:docMk/>
            <pc:sldMk cId="2192770413" sldId="301"/>
            <ac:spMk id="14" creationId="{28536E6C-512F-86D9-E7A0-F2D9EFB2F74B}"/>
          </ac:spMkLst>
        </pc:spChg>
        <pc:spChg chg="mod">
          <ac:chgData name="Julien Cache" userId="fc7a151f4f1bc2ec" providerId="LiveId" clId="{854F0327-A931-48DA-80E0-0BE637C82099}" dt="2026-01-12T09:43:43.272" v="3547" actId="1035"/>
          <ac:spMkLst>
            <pc:docMk/>
            <pc:sldMk cId="2192770413" sldId="301"/>
            <ac:spMk id="17" creationId="{2888979D-4339-FE00-77A6-748D5FEE3DCD}"/>
          </ac:spMkLst>
        </pc:spChg>
        <pc:spChg chg="mod">
          <ac:chgData name="Julien Cache" userId="fc7a151f4f1bc2ec" providerId="LiveId" clId="{854F0327-A931-48DA-80E0-0BE637C82099}" dt="2026-01-12T09:46:54.536" v="3651" actId="1035"/>
          <ac:spMkLst>
            <pc:docMk/>
            <pc:sldMk cId="2192770413" sldId="301"/>
            <ac:spMk id="21" creationId="{DD4AC36D-CC81-9178-9871-236D531C3C5F}"/>
          </ac:spMkLst>
        </pc:spChg>
        <pc:spChg chg="mod">
          <ac:chgData name="Julien Cache" userId="fc7a151f4f1bc2ec" providerId="LiveId" clId="{854F0327-A931-48DA-80E0-0BE637C82099}" dt="2026-01-12T09:47:10.830" v="3661" actId="1036"/>
          <ac:spMkLst>
            <pc:docMk/>
            <pc:sldMk cId="2192770413" sldId="301"/>
            <ac:spMk id="22" creationId="{16C74141-ABDA-004A-DE5B-C44327898317}"/>
          </ac:spMkLst>
        </pc:spChg>
        <pc:spChg chg="mod">
          <ac:chgData name="Julien Cache" userId="fc7a151f4f1bc2ec" providerId="LiveId" clId="{854F0327-A931-48DA-80E0-0BE637C82099}" dt="2026-01-12T09:47:15.916" v="3665" actId="1036"/>
          <ac:spMkLst>
            <pc:docMk/>
            <pc:sldMk cId="2192770413" sldId="301"/>
            <ac:spMk id="23" creationId="{241034EB-53C0-9260-ADFE-EF150945A588}"/>
          </ac:spMkLst>
        </pc:spChg>
        <pc:spChg chg="mod">
          <ac:chgData name="Julien Cache" userId="fc7a151f4f1bc2ec" providerId="LiveId" clId="{854F0327-A931-48DA-80E0-0BE637C82099}" dt="2026-01-15T15:31:46.517" v="4089" actId="20577"/>
          <ac:spMkLst>
            <pc:docMk/>
            <pc:sldMk cId="2192770413" sldId="301"/>
            <ac:spMk id="24" creationId="{00A8AE54-8197-2D4D-F2BD-7F27B9B44740}"/>
          </ac:spMkLst>
        </pc:spChg>
        <pc:spChg chg="mod">
          <ac:chgData name="Julien Cache" userId="fc7a151f4f1bc2ec" providerId="LiveId" clId="{854F0327-A931-48DA-80E0-0BE637C82099}" dt="2026-01-12T09:47:10.830" v="3661" actId="1036"/>
          <ac:spMkLst>
            <pc:docMk/>
            <pc:sldMk cId="2192770413" sldId="301"/>
            <ac:spMk id="26" creationId="{3AE611EB-B018-AD59-2829-3C7D020CC40F}"/>
          </ac:spMkLst>
        </pc:spChg>
        <pc:spChg chg="mod">
          <ac:chgData name="Julien Cache" userId="fc7a151f4f1bc2ec" providerId="LiveId" clId="{854F0327-A931-48DA-80E0-0BE637C82099}" dt="2026-01-12T09:47:15.916" v="3665" actId="1036"/>
          <ac:spMkLst>
            <pc:docMk/>
            <pc:sldMk cId="2192770413" sldId="301"/>
            <ac:spMk id="28" creationId="{CC742EF9-5662-D2F6-4D8B-AC44E8A13712}"/>
          </ac:spMkLst>
        </pc:spChg>
        <pc:spChg chg="mod">
          <ac:chgData name="Julien Cache" userId="fc7a151f4f1bc2ec" providerId="LiveId" clId="{854F0327-A931-48DA-80E0-0BE637C82099}" dt="2026-01-12T09:46:54.536" v="3651" actId="1035"/>
          <ac:spMkLst>
            <pc:docMk/>
            <pc:sldMk cId="2192770413" sldId="301"/>
            <ac:spMk id="29" creationId="{342A9FF8-3EEB-85F2-117F-0B33B4847FBD}"/>
          </ac:spMkLst>
        </pc:spChg>
      </pc:sldChg>
      <pc:sldChg chg="addSp delSp modSp add mod">
        <pc:chgData name="Julien Cache" userId="fc7a151f4f1bc2ec" providerId="LiveId" clId="{854F0327-A931-48DA-80E0-0BE637C82099}" dt="2026-01-12T10:02:23.555" v="3920" actId="478"/>
        <pc:sldMkLst>
          <pc:docMk/>
          <pc:sldMk cId="1893612150" sldId="303"/>
        </pc:sldMkLst>
        <pc:spChg chg="mod">
          <ac:chgData name="Julien Cache" userId="fc7a151f4f1bc2ec" providerId="LiveId" clId="{854F0327-A931-48DA-80E0-0BE637C82099}" dt="2026-01-12T09:56:48.459" v="3766" actId="20577"/>
          <ac:spMkLst>
            <pc:docMk/>
            <pc:sldMk cId="1893612150" sldId="303"/>
            <ac:spMk id="3" creationId="{E0EB0910-F116-0B04-11A3-1C505647C1F1}"/>
          </ac:spMkLst>
        </pc:spChg>
        <pc:spChg chg="mod">
          <ac:chgData name="Julien Cache" userId="fc7a151f4f1bc2ec" providerId="LiveId" clId="{854F0327-A931-48DA-80E0-0BE637C82099}" dt="2026-01-12T09:52:28.090" v="3754" actId="6549"/>
          <ac:spMkLst>
            <pc:docMk/>
            <pc:sldMk cId="1893612150" sldId="303"/>
            <ac:spMk id="29" creationId="{48BB48E9-D28E-F75B-692A-9A92675AA0AD}"/>
          </ac:spMkLst>
        </pc:spChg>
      </pc:sldChg>
      <pc:sldChg chg="delSp modSp add mod">
        <pc:chgData name="Julien Cache" userId="fc7a151f4f1bc2ec" providerId="LiveId" clId="{854F0327-A931-48DA-80E0-0BE637C82099}" dt="2026-01-12T10:02:33.474" v="3930" actId="1036"/>
        <pc:sldMkLst>
          <pc:docMk/>
          <pc:sldMk cId="82538566" sldId="304"/>
        </pc:sldMkLst>
        <pc:spChg chg="mod">
          <ac:chgData name="Julien Cache" userId="fc7a151f4f1bc2ec" providerId="LiveId" clId="{854F0327-A931-48DA-80E0-0BE637C82099}" dt="2026-01-12T10:02:33.474" v="3930" actId="1036"/>
          <ac:spMkLst>
            <pc:docMk/>
            <pc:sldMk cId="82538566" sldId="304"/>
            <ac:spMk id="22" creationId="{6D022068-6FC0-5058-9441-A18F83DF06AC}"/>
          </ac:spMkLst>
        </pc:spChg>
        <pc:spChg chg="mod">
          <ac:chgData name="Julien Cache" userId="fc7a151f4f1bc2ec" providerId="LiveId" clId="{854F0327-A931-48DA-80E0-0BE637C82099}" dt="2026-01-12T10:02:33.474" v="3930" actId="1036"/>
          <ac:spMkLst>
            <pc:docMk/>
            <pc:sldMk cId="82538566" sldId="304"/>
            <ac:spMk id="23" creationId="{1BFA311B-CE02-284B-9BB8-57B0C87E2C6F}"/>
          </ac:spMkLst>
        </pc:spChg>
        <pc:spChg chg="mod">
          <ac:chgData name="Julien Cache" userId="fc7a151f4f1bc2ec" providerId="LiveId" clId="{854F0327-A931-48DA-80E0-0BE637C82099}" dt="2026-01-12T10:02:33.474" v="3930" actId="1036"/>
          <ac:spMkLst>
            <pc:docMk/>
            <pc:sldMk cId="82538566" sldId="304"/>
            <ac:spMk id="26" creationId="{2E74BAC8-FE69-108C-8891-8124FF59333D}"/>
          </ac:spMkLst>
        </pc:spChg>
        <pc:spChg chg="mod">
          <ac:chgData name="Julien Cache" userId="fc7a151f4f1bc2ec" providerId="LiveId" clId="{854F0327-A931-48DA-80E0-0BE637C82099}" dt="2026-01-12T10:02:33.474" v="3930" actId="1036"/>
          <ac:spMkLst>
            <pc:docMk/>
            <pc:sldMk cId="82538566" sldId="304"/>
            <ac:spMk id="28" creationId="{FD633146-C171-8C70-2077-C59F3C1CE984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E1E04D-CFBD-4FC1-96F6-741EB64D8E9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3119001-CBB2-41A9-AC31-CCB71FD79394}">
      <dgm:prSet phldrT="[Texte]" phldr="0" custT="1"/>
      <dgm:spPr>
        <a:solidFill>
          <a:schemeClr val="accent4"/>
        </a:solidFill>
      </dgm:spPr>
      <dgm:t>
        <a:bodyPr/>
        <a:lstStyle/>
        <a:p>
          <a:r>
            <a:rPr lang="fr-FR" sz="1050" i="1"/>
            <a:t>Vie Associative</a:t>
          </a:r>
          <a:endParaRPr lang="fr-FR" sz="1050" dirty="0"/>
        </a:p>
      </dgm:t>
    </dgm:pt>
    <dgm:pt modelId="{3D99FA86-A90C-4F28-A713-92F0FC2C21E3}" type="parTrans" cxnId="{F02DB987-3C3A-430C-B804-A9C3BA2825BC}">
      <dgm:prSet/>
      <dgm:spPr/>
      <dgm:t>
        <a:bodyPr/>
        <a:lstStyle/>
        <a:p>
          <a:endParaRPr lang="fr-FR" sz="1050"/>
        </a:p>
      </dgm:t>
    </dgm:pt>
    <dgm:pt modelId="{EA514CAC-FAF2-47DF-A821-A44A9C36B027}" type="sibTrans" cxnId="{F02DB987-3C3A-430C-B804-A9C3BA2825BC}">
      <dgm:prSet/>
      <dgm:spPr/>
      <dgm:t>
        <a:bodyPr/>
        <a:lstStyle/>
        <a:p>
          <a:endParaRPr lang="fr-FR" sz="1050"/>
        </a:p>
      </dgm:t>
    </dgm:pt>
    <dgm:pt modelId="{71258BB5-B59B-44B7-8995-05191761F99A}">
      <dgm:prSet custT="1"/>
      <dgm:spPr>
        <a:solidFill>
          <a:schemeClr val="accent4"/>
        </a:solidFill>
      </dgm:spPr>
      <dgm:t>
        <a:bodyPr/>
        <a:lstStyle/>
        <a:p>
          <a:pPr>
            <a:buNone/>
          </a:pPr>
          <a:r>
            <a:rPr lang="fr-FR" sz="1050" i="1"/>
            <a:t>Ressources</a:t>
          </a:r>
          <a:r>
            <a:rPr lang="fr-FR" sz="1050"/>
            <a:t> </a:t>
          </a:r>
          <a:r>
            <a:rPr lang="fr-FR" sz="1050" i="1"/>
            <a:t>Humaines</a:t>
          </a:r>
          <a:endParaRPr lang="fr-FR" sz="1050"/>
        </a:p>
      </dgm:t>
    </dgm:pt>
    <dgm:pt modelId="{9804F47E-832C-4504-9F24-4AB93E1B1CE1}" type="parTrans" cxnId="{BDCDF522-5D9D-4FB2-B5A9-F6FAEC35D7EE}">
      <dgm:prSet/>
      <dgm:spPr/>
      <dgm:t>
        <a:bodyPr/>
        <a:lstStyle/>
        <a:p>
          <a:endParaRPr lang="fr-FR" sz="1050"/>
        </a:p>
      </dgm:t>
    </dgm:pt>
    <dgm:pt modelId="{735D9A73-38D1-4373-812C-1CCB7335F875}" type="sibTrans" cxnId="{BDCDF522-5D9D-4FB2-B5A9-F6FAEC35D7EE}">
      <dgm:prSet/>
      <dgm:spPr/>
      <dgm:t>
        <a:bodyPr/>
        <a:lstStyle/>
        <a:p>
          <a:endParaRPr lang="fr-FR" sz="1050"/>
        </a:p>
      </dgm:t>
    </dgm:pt>
    <dgm:pt modelId="{AE912D53-1C43-4D25-A4C7-16527E35408F}">
      <dgm:prSet custT="1"/>
      <dgm:spPr>
        <a:solidFill>
          <a:schemeClr val="accent4"/>
        </a:solidFill>
      </dgm:spPr>
      <dgm:t>
        <a:bodyPr/>
        <a:lstStyle/>
        <a:p>
          <a:pPr>
            <a:buNone/>
          </a:pPr>
          <a:r>
            <a:rPr lang="fr-FR" sz="1050" i="1" dirty="0"/>
            <a:t>Ressources financières</a:t>
          </a:r>
          <a:endParaRPr lang="fr-FR" sz="1050" dirty="0"/>
        </a:p>
      </dgm:t>
    </dgm:pt>
    <dgm:pt modelId="{461EFFCC-0BA5-4C93-A559-9A04B50EECCC}" type="parTrans" cxnId="{B20DD56D-A98F-4E64-A9BC-387679C0E4DA}">
      <dgm:prSet/>
      <dgm:spPr/>
      <dgm:t>
        <a:bodyPr/>
        <a:lstStyle/>
        <a:p>
          <a:endParaRPr lang="fr-FR" sz="1050"/>
        </a:p>
      </dgm:t>
    </dgm:pt>
    <dgm:pt modelId="{8CF5215D-07BB-4D54-845F-A761400757E1}" type="sibTrans" cxnId="{B20DD56D-A98F-4E64-A9BC-387679C0E4DA}">
      <dgm:prSet/>
      <dgm:spPr/>
      <dgm:t>
        <a:bodyPr/>
        <a:lstStyle/>
        <a:p>
          <a:endParaRPr lang="fr-FR" sz="1050"/>
        </a:p>
      </dgm:t>
    </dgm:pt>
    <dgm:pt modelId="{1D96E135-2C65-46E0-8B02-8C80B81F7965}">
      <dgm:prSet custT="1"/>
      <dgm:spPr>
        <a:solidFill>
          <a:schemeClr val="accent4"/>
        </a:solidFill>
      </dgm:spPr>
      <dgm:t>
        <a:bodyPr/>
        <a:lstStyle/>
        <a:p>
          <a:pPr>
            <a:buNone/>
          </a:pPr>
          <a:r>
            <a:rPr lang="fr-FR" sz="1050" i="1"/>
            <a:t>Communication</a:t>
          </a:r>
          <a:endParaRPr lang="fr-FR" sz="1050"/>
        </a:p>
      </dgm:t>
    </dgm:pt>
    <dgm:pt modelId="{63993109-D47C-49EF-904A-6180EAB45FB3}" type="parTrans" cxnId="{CA6C32B9-9725-4DF7-89F3-D8FABBFE3F69}">
      <dgm:prSet/>
      <dgm:spPr/>
      <dgm:t>
        <a:bodyPr/>
        <a:lstStyle/>
        <a:p>
          <a:endParaRPr lang="fr-FR" sz="1050"/>
        </a:p>
      </dgm:t>
    </dgm:pt>
    <dgm:pt modelId="{3837A504-BE82-43F7-B6DF-5D19C285190F}" type="sibTrans" cxnId="{CA6C32B9-9725-4DF7-89F3-D8FABBFE3F69}">
      <dgm:prSet/>
      <dgm:spPr/>
      <dgm:t>
        <a:bodyPr/>
        <a:lstStyle/>
        <a:p>
          <a:endParaRPr lang="fr-FR" sz="1050"/>
        </a:p>
      </dgm:t>
    </dgm:pt>
    <dgm:pt modelId="{5AE1E244-DC6B-4639-9F3F-14A427799F82}">
      <dgm:prSet custT="1"/>
      <dgm:spPr>
        <a:solidFill>
          <a:schemeClr val="accent4"/>
        </a:solidFill>
      </dgm:spPr>
      <dgm:t>
        <a:bodyPr/>
        <a:lstStyle/>
        <a:p>
          <a:pPr>
            <a:buNone/>
          </a:pPr>
          <a:r>
            <a:rPr lang="fr-FR" sz="1050" i="1"/>
            <a:t>Plaidoyer</a:t>
          </a:r>
          <a:endParaRPr lang="fr-FR" sz="1050"/>
        </a:p>
      </dgm:t>
    </dgm:pt>
    <dgm:pt modelId="{3801E46B-2385-42D2-8BCD-C4ABA2AF096B}" type="parTrans" cxnId="{99712F5E-CAFC-4F49-858E-7EDBF9DD16CF}">
      <dgm:prSet/>
      <dgm:spPr/>
      <dgm:t>
        <a:bodyPr/>
        <a:lstStyle/>
        <a:p>
          <a:endParaRPr lang="fr-FR" sz="1050"/>
        </a:p>
      </dgm:t>
    </dgm:pt>
    <dgm:pt modelId="{4528015C-E212-4226-B63D-B57FE37B6A01}" type="sibTrans" cxnId="{99712F5E-CAFC-4F49-858E-7EDBF9DD16CF}">
      <dgm:prSet/>
      <dgm:spPr/>
      <dgm:t>
        <a:bodyPr/>
        <a:lstStyle/>
        <a:p>
          <a:endParaRPr lang="fr-FR" sz="1050"/>
        </a:p>
      </dgm:t>
    </dgm:pt>
    <dgm:pt modelId="{80B77A77-62BE-48CB-8B03-ED5CF8F687CF}" type="pres">
      <dgm:prSet presAssocID="{56E1E04D-CFBD-4FC1-96F6-741EB64D8E9A}" presName="diagram" presStyleCnt="0">
        <dgm:presLayoutVars>
          <dgm:dir/>
          <dgm:resizeHandles val="exact"/>
        </dgm:presLayoutVars>
      </dgm:prSet>
      <dgm:spPr/>
    </dgm:pt>
    <dgm:pt modelId="{BC4B62F9-2B93-49F1-AA0F-2B3A16940D1A}" type="pres">
      <dgm:prSet presAssocID="{43119001-CBB2-41A9-AC31-CCB71FD79394}" presName="node" presStyleLbl="node1" presStyleIdx="0" presStyleCnt="5" custScaleX="120400" custLinFactNeighborX="523">
        <dgm:presLayoutVars>
          <dgm:bulletEnabled val="1"/>
        </dgm:presLayoutVars>
      </dgm:prSet>
      <dgm:spPr/>
    </dgm:pt>
    <dgm:pt modelId="{9A433CFB-DDED-4161-91B6-7F5C30FB8B75}" type="pres">
      <dgm:prSet presAssocID="{EA514CAC-FAF2-47DF-A821-A44A9C36B027}" presName="sibTrans" presStyleCnt="0"/>
      <dgm:spPr/>
    </dgm:pt>
    <dgm:pt modelId="{EAF38A52-6B01-44FD-A9A0-101B02E9978C}" type="pres">
      <dgm:prSet presAssocID="{71258BB5-B59B-44B7-8995-05191761F99A}" presName="node" presStyleLbl="node1" presStyleIdx="1" presStyleCnt="5" custScaleX="120400" custLinFactNeighborX="523">
        <dgm:presLayoutVars>
          <dgm:bulletEnabled val="1"/>
        </dgm:presLayoutVars>
      </dgm:prSet>
      <dgm:spPr/>
    </dgm:pt>
    <dgm:pt modelId="{FC64BAE8-F47F-4861-ACFA-C376EBF4DA50}" type="pres">
      <dgm:prSet presAssocID="{735D9A73-38D1-4373-812C-1CCB7335F875}" presName="sibTrans" presStyleCnt="0"/>
      <dgm:spPr/>
    </dgm:pt>
    <dgm:pt modelId="{99D48E66-11C3-4638-8D27-4B16675AD7CA}" type="pres">
      <dgm:prSet presAssocID="{AE912D53-1C43-4D25-A4C7-16527E35408F}" presName="node" presStyleLbl="node1" presStyleIdx="2" presStyleCnt="5" custScaleX="120400" custLinFactNeighborX="523">
        <dgm:presLayoutVars>
          <dgm:bulletEnabled val="1"/>
        </dgm:presLayoutVars>
      </dgm:prSet>
      <dgm:spPr/>
    </dgm:pt>
    <dgm:pt modelId="{48991472-462C-4718-BE6A-904B34B88879}" type="pres">
      <dgm:prSet presAssocID="{8CF5215D-07BB-4D54-845F-A761400757E1}" presName="sibTrans" presStyleCnt="0"/>
      <dgm:spPr/>
    </dgm:pt>
    <dgm:pt modelId="{2F38D5AD-857B-468E-B254-4EBF25ECF357}" type="pres">
      <dgm:prSet presAssocID="{1D96E135-2C65-46E0-8B02-8C80B81F7965}" presName="node" presStyleLbl="node1" presStyleIdx="3" presStyleCnt="5" custScaleX="120400" custLinFactNeighborX="523">
        <dgm:presLayoutVars>
          <dgm:bulletEnabled val="1"/>
        </dgm:presLayoutVars>
      </dgm:prSet>
      <dgm:spPr/>
    </dgm:pt>
    <dgm:pt modelId="{254EAECF-86B1-4927-B7AA-EFDE0DA66A68}" type="pres">
      <dgm:prSet presAssocID="{3837A504-BE82-43F7-B6DF-5D19C285190F}" presName="sibTrans" presStyleCnt="0"/>
      <dgm:spPr/>
    </dgm:pt>
    <dgm:pt modelId="{649FBCC8-28BB-4B2F-A569-4FB38CBF566C}" type="pres">
      <dgm:prSet presAssocID="{5AE1E244-DC6B-4639-9F3F-14A427799F82}" presName="node" presStyleLbl="node1" presStyleIdx="4" presStyleCnt="5" custScaleX="120400" custLinFactNeighborX="523">
        <dgm:presLayoutVars>
          <dgm:bulletEnabled val="1"/>
        </dgm:presLayoutVars>
      </dgm:prSet>
      <dgm:spPr/>
    </dgm:pt>
  </dgm:ptLst>
  <dgm:cxnLst>
    <dgm:cxn modelId="{45722801-7BE1-4368-A62B-2928AE66A9DD}" type="presOf" srcId="{43119001-CBB2-41A9-AC31-CCB71FD79394}" destId="{BC4B62F9-2B93-49F1-AA0F-2B3A16940D1A}" srcOrd="0" destOrd="0" presId="urn:microsoft.com/office/officeart/2005/8/layout/default"/>
    <dgm:cxn modelId="{2CBBF00F-509F-4296-9A13-13254370B01F}" type="presOf" srcId="{56E1E04D-CFBD-4FC1-96F6-741EB64D8E9A}" destId="{80B77A77-62BE-48CB-8B03-ED5CF8F687CF}" srcOrd="0" destOrd="0" presId="urn:microsoft.com/office/officeart/2005/8/layout/default"/>
    <dgm:cxn modelId="{BDCDF522-5D9D-4FB2-B5A9-F6FAEC35D7EE}" srcId="{56E1E04D-CFBD-4FC1-96F6-741EB64D8E9A}" destId="{71258BB5-B59B-44B7-8995-05191761F99A}" srcOrd="1" destOrd="0" parTransId="{9804F47E-832C-4504-9F24-4AB93E1B1CE1}" sibTransId="{735D9A73-38D1-4373-812C-1CCB7335F875}"/>
    <dgm:cxn modelId="{99712F5E-CAFC-4F49-858E-7EDBF9DD16CF}" srcId="{56E1E04D-CFBD-4FC1-96F6-741EB64D8E9A}" destId="{5AE1E244-DC6B-4639-9F3F-14A427799F82}" srcOrd="4" destOrd="0" parTransId="{3801E46B-2385-42D2-8BCD-C4ABA2AF096B}" sibTransId="{4528015C-E212-4226-B63D-B57FE37B6A01}"/>
    <dgm:cxn modelId="{B20DD56D-A98F-4E64-A9BC-387679C0E4DA}" srcId="{56E1E04D-CFBD-4FC1-96F6-741EB64D8E9A}" destId="{AE912D53-1C43-4D25-A4C7-16527E35408F}" srcOrd="2" destOrd="0" parTransId="{461EFFCC-0BA5-4C93-A559-9A04B50EECCC}" sibTransId="{8CF5215D-07BB-4D54-845F-A761400757E1}"/>
    <dgm:cxn modelId="{E143D84F-3C33-483A-9270-623A27DCCB59}" type="presOf" srcId="{5AE1E244-DC6B-4639-9F3F-14A427799F82}" destId="{649FBCC8-28BB-4B2F-A569-4FB38CBF566C}" srcOrd="0" destOrd="0" presId="urn:microsoft.com/office/officeart/2005/8/layout/default"/>
    <dgm:cxn modelId="{F02DB987-3C3A-430C-B804-A9C3BA2825BC}" srcId="{56E1E04D-CFBD-4FC1-96F6-741EB64D8E9A}" destId="{43119001-CBB2-41A9-AC31-CCB71FD79394}" srcOrd="0" destOrd="0" parTransId="{3D99FA86-A90C-4F28-A713-92F0FC2C21E3}" sibTransId="{EA514CAC-FAF2-47DF-A821-A44A9C36B027}"/>
    <dgm:cxn modelId="{998987B0-B22C-40C3-A2EE-DAB8A8D5F5A3}" type="presOf" srcId="{AE912D53-1C43-4D25-A4C7-16527E35408F}" destId="{99D48E66-11C3-4638-8D27-4B16675AD7CA}" srcOrd="0" destOrd="0" presId="urn:microsoft.com/office/officeart/2005/8/layout/default"/>
    <dgm:cxn modelId="{CA6C32B9-9725-4DF7-89F3-D8FABBFE3F69}" srcId="{56E1E04D-CFBD-4FC1-96F6-741EB64D8E9A}" destId="{1D96E135-2C65-46E0-8B02-8C80B81F7965}" srcOrd="3" destOrd="0" parTransId="{63993109-D47C-49EF-904A-6180EAB45FB3}" sibTransId="{3837A504-BE82-43F7-B6DF-5D19C285190F}"/>
    <dgm:cxn modelId="{E58E67D3-BF4D-4BDA-AFC4-435FB39DE0A8}" type="presOf" srcId="{71258BB5-B59B-44B7-8995-05191761F99A}" destId="{EAF38A52-6B01-44FD-A9A0-101B02E9978C}" srcOrd="0" destOrd="0" presId="urn:microsoft.com/office/officeart/2005/8/layout/default"/>
    <dgm:cxn modelId="{9553BFDC-56C2-4D9A-8D42-294365173195}" type="presOf" srcId="{1D96E135-2C65-46E0-8B02-8C80B81F7965}" destId="{2F38D5AD-857B-468E-B254-4EBF25ECF357}" srcOrd="0" destOrd="0" presId="urn:microsoft.com/office/officeart/2005/8/layout/default"/>
    <dgm:cxn modelId="{33C3032D-93C2-4423-9089-E26EEDEA292D}" type="presParOf" srcId="{80B77A77-62BE-48CB-8B03-ED5CF8F687CF}" destId="{BC4B62F9-2B93-49F1-AA0F-2B3A16940D1A}" srcOrd="0" destOrd="0" presId="urn:microsoft.com/office/officeart/2005/8/layout/default"/>
    <dgm:cxn modelId="{BD4B3312-3C8B-47FB-8EA6-C457A1606D8F}" type="presParOf" srcId="{80B77A77-62BE-48CB-8B03-ED5CF8F687CF}" destId="{9A433CFB-DDED-4161-91B6-7F5C30FB8B75}" srcOrd="1" destOrd="0" presId="urn:microsoft.com/office/officeart/2005/8/layout/default"/>
    <dgm:cxn modelId="{623DC0C7-7DF7-4F52-B6C7-56C037CD6DF1}" type="presParOf" srcId="{80B77A77-62BE-48CB-8B03-ED5CF8F687CF}" destId="{EAF38A52-6B01-44FD-A9A0-101B02E9978C}" srcOrd="2" destOrd="0" presId="urn:microsoft.com/office/officeart/2005/8/layout/default"/>
    <dgm:cxn modelId="{526E339B-A0F7-4415-9BC5-E97E2A8C816A}" type="presParOf" srcId="{80B77A77-62BE-48CB-8B03-ED5CF8F687CF}" destId="{FC64BAE8-F47F-4861-ACFA-C376EBF4DA50}" srcOrd="3" destOrd="0" presId="urn:microsoft.com/office/officeart/2005/8/layout/default"/>
    <dgm:cxn modelId="{CCB491D9-45FD-4165-9A73-107F3DF2A81A}" type="presParOf" srcId="{80B77A77-62BE-48CB-8B03-ED5CF8F687CF}" destId="{99D48E66-11C3-4638-8D27-4B16675AD7CA}" srcOrd="4" destOrd="0" presId="urn:microsoft.com/office/officeart/2005/8/layout/default"/>
    <dgm:cxn modelId="{0ACA09C9-E938-47A7-8DE5-4B2D4175F7EE}" type="presParOf" srcId="{80B77A77-62BE-48CB-8B03-ED5CF8F687CF}" destId="{48991472-462C-4718-BE6A-904B34B88879}" srcOrd="5" destOrd="0" presId="urn:microsoft.com/office/officeart/2005/8/layout/default"/>
    <dgm:cxn modelId="{0958AB8F-C512-4163-A14B-8EFB807515EF}" type="presParOf" srcId="{80B77A77-62BE-48CB-8B03-ED5CF8F687CF}" destId="{2F38D5AD-857B-468E-B254-4EBF25ECF357}" srcOrd="6" destOrd="0" presId="urn:microsoft.com/office/officeart/2005/8/layout/default"/>
    <dgm:cxn modelId="{24908490-D519-4F47-A519-4B8F5ABCB47E}" type="presParOf" srcId="{80B77A77-62BE-48CB-8B03-ED5CF8F687CF}" destId="{254EAECF-86B1-4927-B7AA-EFDE0DA66A68}" srcOrd="7" destOrd="0" presId="urn:microsoft.com/office/officeart/2005/8/layout/default"/>
    <dgm:cxn modelId="{3CBC730C-C1C4-4751-A63C-CDA19B4E5E32}" type="presParOf" srcId="{80B77A77-62BE-48CB-8B03-ED5CF8F687CF}" destId="{649FBCC8-28BB-4B2F-A569-4FB38CBF566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E1E04D-CFBD-4FC1-96F6-741EB64D8E9A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43119001-CBB2-41A9-AC31-CCB71FD79394}">
      <dgm:prSet phldrT="[Texte]" phldr="0" custT="1"/>
      <dgm:spPr>
        <a:ln>
          <a:solidFill>
            <a:schemeClr val="accent4"/>
          </a:solidFill>
        </a:ln>
      </dgm:spPr>
      <dgm:t>
        <a:bodyPr/>
        <a:lstStyle/>
        <a:p>
          <a:r>
            <a:rPr lang="fr-FR" sz="1000" i="1" dirty="0"/>
            <a:t>Secrétaire et 1 Administrateur.trice </a:t>
          </a:r>
          <a:r>
            <a:rPr lang="fr-FR" sz="1000" dirty="0">
              <a:solidFill>
                <a:schemeClr val="accent2"/>
              </a:solidFill>
            </a:rPr>
            <a:t>Direction / Chargé.e de l’animation associative</a:t>
          </a:r>
        </a:p>
      </dgm:t>
    </dgm:pt>
    <dgm:pt modelId="{3D99FA86-A90C-4F28-A713-92F0FC2C21E3}" type="parTrans" cxnId="{F02DB987-3C3A-430C-B804-A9C3BA2825BC}">
      <dgm:prSet/>
      <dgm:spPr/>
      <dgm:t>
        <a:bodyPr/>
        <a:lstStyle/>
        <a:p>
          <a:endParaRPr lang="fr-FR"/>
        </a:p>
      </dgm:t>
    </dgm:pt>
    <dgm:pt modelId="{EA514CAC-FAF2-47DF-A821-A44A9C36B027}" type="sibTrans" cxnId="{F02DB987-3C3A-430C-B804-A9C3BA2825BC}">
      <dgm:prSet/>
      <dgm:spPr/>
      <dgm:t>
        <a:bodyPr/>
        <a:lstStyle/>
        <a:p>
          <a:endParaRPr lang="fr-FR"/>
        </a:p>
      </dgm:t>
    </dgm:pt>
    <dgm:pt modelId="{F89854B5-9382-4CAE-8EAE-27C3D0EE5D27}">
      <dgm:prSet phldrT="[Texte]" phldr="0" custT="1"/>
      <dgm:spPr>
        <a:ln>
          <a:solidFill>
            <a:schemeClr val="accent4"/>
          </a:solidFill>
        </a:ln>
      </dgm:spPr>
      <dgm:t>
        <a:bodyPr/>
        <a:lstStyle/>
        <a:p>
          <a:r>
            <a:rPr lang="fr-FR" sz="1000" dirty="0"/>
            <a:t>3 membres du bureau , dont 1 co-président.e </a:t>
          </a:r>
        </a:p>
        <a:p>
          <a:r>
            <a:rPr lang="fr-FR" sz="1000" dirty="0">
              <a:solidFill>
                <a:schemeClr val="accent2"/>
              </a:solidFill>
            </a:rPr>
            <a:t>Direction</a:t>
          </a:r>
        </a:p>
      </dgm:t>
    </dgm:pt>
    <dgm:pt modelId="{A1EE02DF-C468-41BC-B1A3-9B60F2456E9A}" type="parTrans" cxnId="{6944D455-E155-43A0-8A67-9A61DE05139A}">
      <dgm:prSet/>
      <dgm:spPr/>
      <dgm:t>
        <a:bodyPr/>
        <a:lstStyle/>
        <a:p>
          <a:endParaRPr lang="fr-FR"/>
        </a:p>
      </dgm:t>
    </dgm:pt>
    <dgm:pt modelId="{BD50038B-CEF6-4FEC-BD95-8185B2639490}" type="sibTrans" cxnId="{6944D455-E155-43A0-8A67-9A61DE05139A}">
      <dgm:prSet/>
      <dgm:spPr/>
      <dgm:t>
        <a:bodyPr/>
        <a:lstStyle/>
        <a:p>
          <a:endParaRPr lang="fr-FR"/>
        </a:p>
      </dgm:t>
    </dgm:pt>
    <dgm:pt modelId="{EB46FDCC-59FF-475F-BB8B-A9033E89FBC6}">
      <dgm:prSet phldrT="[Texte]" phldr="0" custT="1"/>
      <dgm:spPr>
        <a:ln>
          <a:solidFill>
            <a:schemeClr val="accent4"/>
          </a:solidFill>
        </a:ln>
      </dgm:spPr>
      <dgm:t>
        <a:bodyPr/>
        <a:lstStyle/>
        <a:p>
          <a:pPr>
            <a:buNone/>
          </a:pPr>
          <a:r>
            <a:rPr lang="fr-FR" sz="1000" dirty="0"/>
            <a:t>Trésorier.ère  </a:t>
          </a:r>
        </a:p>
        <a:p>
          <a:pPr>
            <a:buNone/>
          </a:pPr>
          <a:r>
            <a:rPr lang="fr-FR" sz="1000" dirty="0">
              <a:solidFill>
                <a:schemeClr val="accent2"/>
              </a:solidFill>
            </a:rPr>
            <a:t>Direction / Responsable d’administration</a:t>
          </a:r>
        </a:p>
      </dgm:t>
    </dgm:pt>
    <dgm:pt modelId="{3D454824-74C3-451E-AFEE-896E351B4BC2}" type="parTrans" cxnId="{688E155C-1C00-4966-A94A-87D5291F5681}">
      <dgm:prSet/>
      <dgm:spPr/>
      <dgm:t>
        <a:bodyPr/>
        <a:lstStyle/>
        <a:p>
          <a:endParaRPr lang="fr-FR"/>
        </a:p>
      </dgm:t>
    </dgm:pt>
    <dgm:pt modelId="{2AC4186C-E550-4A82-AFED-D687929AA2E1}" type="sibTrans" cxnId="{688E155C-1C00-4966-A94A-87D5291F5681}">
      <dgm:prSet/>
      <dgm:spPr/>
      <dgm:t>
        <a:bodyPr/>
        <a:lstStyle/>
        <a:p>
          <a:endParaRPr lang="fr-FR"/>
        </a:p>
      </dgm:t>
    </dgm:pt>
    <dgm:pt modelId="{6F3171E8-3AA4-4E77-A9DF-8A1D6DF3EAF3}">
      <dgm:prSet phldrT="[Texte]" phldr="0" custT="1"/>
      <dgm:spPr>
        <a:ln>
          <a:solidFill>
            <a:schemeClr val="accent4"/>
          </a:solidFill>
        </a:ln>
      </dgm:spPr>
      <dgm:t>
        <a:bodyPr/>
        <a:lstStyle/>
        <a:p>
          <a:pPr>
            <a:buNone/>
          </a:pPr>
          <a:r>
            <a:rPr lang="fr-FR" sz="1000" dirty="0"/>
            <a:t>Vice-présidence </a:t>
          </a:r>
        </a:p>
        <a:p>
          <a:pPr>
            <a:buNone/>
          </a:pPr>
          <a:r>
            <a:rPr lang="fr-FR" sz="1000" dirty="0">
              <a:solidFill>
                <a:schemeClr val="accent2"/>
              </a:solidFill>
            </a:rPr>
            <a:t>Chargé.e de communication</a:t>
          </a:r>
        </a:p>
      </dgm:t>
    </dgm:pt>
    <dgm:pt modelId="{DAD5C2FE-5C70-4A22-B84D-2A94E578BE3C}" type="parTrans" cxnId="{801ABEED-D0AF-481B-9169-CACEF2FAF5BF}">
      <dgm:prSet/>
      <dgm:spPr/>
      <dgm:t>
        <a:bodyPr/>
        <a:lstStyle/>
        <a:p>
          <a:endParaRPr lang="fr-FR"/>
        </a:p>
      </dgm:t>
    </dgm:pt>
    <dgm:pt modelId="{B538E311-759E-41D1-A17B-519874DD8777}" type="sibTrans" cxnId="{801ABEED-D0AF-481B-9169-CACEF2FAF5BF}">
      <dgm:prSet/>
      <dgm:spPr/>
      <dgm:t>
        <a:bodyPr/>
        <a:lstStyle/>
        <a:p>
          <a:endParaRPr lang="fr-FR"/>
        </a:p>
      </dgm:t>
    </dgm:pt>
    <dgm:pt modelId="{E1FEBB4B-91A5-45C3-A7F9-B2C38F3FA244}">
      <dgm:prSet phldrT="[Texte]" phldr="0" custT="1"/>
      <dgm:spPr>
        <a:ln>
          <a:solidFill>
            <a:schemeClr val="accent4"/>
          </a:solidFill>
        </a:ln>
      </dgm:spPr>
      <dgm:t>
        <a:bodyPr/>
        <a:lstStyle/>
        <a:p>
          <a:pPr>
            <a:buNone/>
          </a:pPr>
          <a:r>
            <a:rPr lang="fr-FR" sz="1000" dirty="0"/>
            <a:t>Co-présidence </a:t>
          </a:r>
        </a:p>
        <a:p>
          <a:pPr>
            <a:buNone/>
          </a:pPr>
          <a:r>
            <a:rPr lang="fr-FR" sz="1000" dirty="0">
              <a:solidFill>
                <a:schemeClr val="accent2"/>
              </a:solidFill>
            </a:rPr>
            <a:t>Direction / Chargé.e d’étude et d’observation</a:t>
          </a:r>
        </a:p>
      </dgm:t>
    </dgm:pt>
    <dgm:pt modelId="{E422D1FB-8839-435E-B838-01262254B48C}" type="parTrans" cxnId="{35675381-13F0-4297-9136-555B8D1EBBD4}">
      <dgm:prSet/>
      <dgm:spPr/>
      <dgm:t>
        <a:bodyPr/>
        <a:lstStyle/>
        <a:p>
          <a:endParaRPr lang="fr-FR"/>
        </a:p>
      </dgm:t>
    </dgm:pt>
    <dgm:pt modelId="{35EB261E-BE86-4DDC-B487-4CC152B02C47}" type="sibTrans" cxnId="{35675381-13F0-4297-9136-555B8D1EBBD4}">
      <dgm:prSet/>
      <dgm:spPr/>
      <dgm:t>
        <a:bodyPr/>
        <a:lstStyle/>
        <a:p>
          <a:endParaRPr lang="fr-FR"/>
        </a:p>
      </dgm:t>
    </dgm:pt>
    <dgm:pt modelId="{80B77A77-62BE-48CB-8B03-ED5CF8F687CF}" type="pres">
      <dgm:prSet presAssocID="{56E1E04D-CFBD-4FC1-96F6-741EB64D8E9A}" presName="diagram" presStyleCnt="0">
        <dgm:presLayoutVars>
          <dgm:dir/>
          <dgm:resizeHandles val="exact"/>
        </dgm:presLayoutVars>
      </dgm:prSet>
      <dgm:spPr/>
    </dgm:pt>
    <dgm:pt modelId="{BC4B62F9-2B93-49F1-AA0F-2B3A16940D1A}" type="pres">
      <dgm:prSet presAssocID="{43119001-CBB2-41A9-AC31-CCB71FD79394}" presName="node" presStyleLbl="node1" presStyleIdx="0" presStyleCnt="5" custScaleX="180417">
        <dgm:presLayoutVars>
          <dgm:bulletEnabled val="1"/>
        </dgm:presLayoutVars>
      </dgm:prSet>
      <dgm:spPr/>
    </dgm:pt>
    <dgm:pt modelId="{C4ADBC61-713E-4AF0-B983-3957DBEE4BCC}" type="pres">
      <dgm:prSet presAssocID="{EA514CAC-FAF2-47DF-A821-A44A9C36B027}" presName="sibTrans" presStyleCnt="0"/>
      <dgm:spPr/>
    </dgm:pt>
    <dgm:pt modelId="{847ECD64-DC77-4C20-AAFF-4EDC21C76D56}" type="pres">
      <dgm:prSet presAssocID="{F89854B5-9382-4CAE-8EAE-27C3D0EE5D27}" presName="node" presStyleLbl="node1" presStyleIdx="1" presStyleCnt="5" custScaleX="180417">
        <dgm:presLayoutVars>
          <dgm:bulletEnabled val="1"/>
        </dgm:presLayoutVars>
      </dgm:prSet>
      <dgm:spPr/>
    </dgm:pt>
    <dgm:pt modelId="{3970165B-4C70-4CDA-ADAC-042ADF0360CE}" type="pres">
      <dgm:prSet presAssocID="{BD50038B-CEF6-4FEC-BD95-8185B2639490}" presName="sibTrans" presStyleCnt="0"/>
      <dgm:spPr/>
    </dgm:pt>
    <dgm:pt modelId="{856922AD-DDF6-4D0D-AA46-E0040D3E78E6}" type="pres">
      <dgm:prSet presAssocID="{EB46FDCC-59FF-475F-BB8B-A9033E89FBC6}" presName="node" presStyleLbl="node1" presStyleIdx="2" presStyleCnt="5" custScaleX="180417">
        <dgm:presLayoutVars>
          <dgm:bulletEnabled val="1"/>
        </dgm:presLayoutVars>
      </dgm:prSet>
      <dgm:spPr/>
    </dgm:pt>
    <dgm:pt modelId="{0D1C66B2-9A76-4529-9049-CC4EDDA4B1A9}" type="pres">
      <dgm:prSet presAssocID="{2AC4186C-E550-4A82-AFED-D687929AA2E1}" presName="sibTrans" presStyleCnt="0"/>
      <dgm:spPr/>
    </dgm:pt>
    <dgm:pt modelId="{60E80D87-3FCF-457F-9D9F-BEDF69849F00}" type="pres">
      <dgm:prSet presAssocID="{6F3171E8-3AA4-4E77-A9DF-8A1D6DF3EAF3}" presName="node" presStyleLbl="node1" presStyleIdx="3" presStyleCnt="5" custScaleX="180417">
        <dgm:presLayoutVars>
          <dgm:bulletEnabled val="1"/>
        </dgm:presLayoutVars>
      </dgm:prSet>
      <dgm:spPr/>
    </dgm:pt>
    <dgm:pt modelId="{2571729B-CBA5-4A50-892A-780CBDE85464}" type="pres">
      <dgm:prSet presAssocID="{B538E311-759E-41D1-A17B-519874DD8777}" presName="sibTrans" presStyleCnt="0"/>
      <dgm:spPr/>
    </dgm:pt>
    <dgm:pt modelId="{CFA6981C-788F-474C-B32E-22B67B7C12A4}" type="pres">
      <dgm:prSet presAssocID="{E1FEBB4B-91A5-45C3-A7F9-B2C38F3FA244}" presName="node" presStyleLbl="node1" presStyleIdx="4" presStyleCnt="5" custScaleX="180417">
        <dgm:presLayoutVars>
          <dgm:bulletEnabled val="1"/>
        </dgm:presLayoutVars>
      </dgm:prSet>
      <dgm:spPr/>
    </dgm:pt>
  </dgm:ptLst>
  <dgm:cxnLst>
    <dgm:cxn modelId="{45722801-7BE1-4368-A62B-2928AE66A9DD}" type="presOf" srcId="{43119001-CBB2-41A9-AC31-CCB71FD79394}" destId="{BC4B62F9-2B93-49F1-AA0F-2B3A16940D1A}" srcOrd="0" destOrd="0" presId="urn:microsoft.com/office/officeart/2005/8/layout/default"/>
    <dgm:cxn modelId="{2CBBF00F-509F-4296-9A13-13254370B01F}" type="presOf" srcId="{56E1E04D-CFBD-4FC1-96F6-741EB64D8E9A}" destId="{80B77A77-62BE-48CB-8B03-ED5CF8F687CF}" srcOrd="0" destOrd="0" presId="urn:microsoft.com/office/officeart/2005/8/layout/default"/>
    <dgm:cxn modelId="{7EF1D51A-FA64-4F2E-B8D6-673A230896E8}" type="presOf" srcId="{6F3171E8-3AA4-4E77-A9DF-8A1D6DF3EAF3}" destId="{60E80D87-3FCF-457F-9D9F-BEDF69849F00}" srcOrd="0" destOrd="0" presId="urn:microsoft.com/office/officeart/2005/8/layout/default"/>
    <dgm:cxn modelId="{688E155C-1C00-4966-A94A-87D5291F5681}" srcId="{56E1E04D-CFBD-4FC1-96F6-741EB64D8E9A}" destId="{EB46FDCC-59FF-475F-BB8B-A9033E89FBC6}" srcOrd="2" destOrd="0" parTransId="{3D454824-74C3-451E-AFEE-896E351B4BC2}" sibTransId="{2AC4186C-E550-4A82-AFED-D687929AA2E1}"/>
    <dgm:cxn modelId="{6944D455-E155-43A0-8A67-9A61DE05139A}" srcId="{56E1E04D-CFBD-4FC1-96F6-741EB64D8E9A}" destId="{F89854B5-9382-4CAE-8EAE-27C3D0EE5D27}" srcOrd="1" destOrd="0" parTransId="{A1EE02DF-C468-41BC-B1A3-9B60F2456E9A}" sibTransId="{BD50038B-CEF6-4FEC-BD95-8185B2639490}"/>
    <dgm:cxn modelId="{35675381-13F0-4297-9136-555B8D1EBBD4}" srcId="{56E1E04D-CFBD-4FC1-96F6-741EB64D8E9A}" destId="{E1FEBB4B-91A5-45C3-A7F9-B2C38F3FA244}" srcOrd="4" destOrd="0" parTransId="{E422D1FB-8839-435E-B838-01262254B48C}" sibTransId="{35EB261E-BE86-4DDC-B487-4CC152B02C47}"/>
    <dgm:cxn modelId="{F02DB987-3C3A-430C-B804-A9C3BA2825BC}" srcId="{56E1E04D-CFBD-4FC1-96F6-741EB64D8E9A}" destId="{43119001-CBB2-41A9-AC31-CCB71FD79394}" srcOrd="0" destOrd="0" parTransId="{3D99FA86-A90C-4F28-A713-92F0FC2C21E3}" sibTransId="{EA514CAC-FAF2-47DF-A821-A44A9C36B027}"/>
    <dgm:cxn modelId="{77A5ABDB-E3D8-48C6-928A-36B71A9FA5DD}" type="presOf" srcId="{E1FEBB4B-91A5-45C3-A7F9-B2C38F3FA244}" destId="{CFA6981C-788F-474C-B32E-22B67B7C12A4}" srcOrd="0" destOrd="0" presId="urn:microsoft.com/office/officeart/2005/8/layout/default"/>
    <dgm:cxn modelId="{2C929CE6-8E03-4C60-AD6C-A9687C8644BB}" type="presOf" srcId="{EB46FDCC-59FF-475F-BB8B-A9033E89FBC6}" destId="{856922AD-DDF6-4D0D-AA46-E0040D3E78E6}" srcOrd="0" destOrd="0" presId="urn:microsoft.com/office/officeart/2005/8/layout/default"/>
    <dgm:cxn modelId="{A28DF0EB-2BE1-4DD0-981F-A60BD117BE03}" type="presOf" srcId="{F89854B5-9382-4CAE-8EAE-27C3D0EE5D27}" destId="{847ECD64-DC77-4C20-AAFF-4EDC21C76D56}" srcOrd="0" destOrd="0" presId="urn:microsoft.com/office/officeart/2005/8/layout/default"/>
    <dgm:cxn modelId="{801ABEED-D0AF-481B-9169-CACEF2FAF5BF}" srcId="{56E1E04D-CFBD-4FC1-96F6-741EB64D8E9A}" destId="{6F3171E8-3AA4-4E77-A9DF-8A1D6DF3EAF3}" srcOrd="3" destOrd="0" parTransId="{DAD5C2FE-5C70-4A22-B84D-2A94E578BE3C}" sibTransId="{B538E311-759E-41D1-A17B-519874DD8777}"/>
    <dgm:cxn modelId="{33C3032D-93C2-4423-9089-E26EEDEA292D}" type="presParOf" srcId="{80B77A77-62BE-48CB-8B03-ED5CF8F687CF}" destId="{BC4B62F9-2B93-49F1-AA0F-2B3A16940D1A}" srcOrd="0" destOrd="0" presId="urn:microsoft.com/office/officeart/2005/8/layout/default"/>
    <dgm:cxn modelId="{705CA69D-C8CB-4C82-97C9-DBE9DE7EA41D}" type="presParOf" srcId="{80B77A77-62BE-48CB-8B03-ED5CF8F687CF}" destId="{C4ADBC61-713E-4AF0-B983-3957DBEE4BCC}" srcOrd="1" destOrd="0" presId="urn:microsoft.com/office/officeart/2005/8/layout/default"/>
    <dgm:cxn modelId="{35A22BE5-9749-4AB3-875C-D9D46FE1D9C0}" type="presParOf" srcId="{80B77A77-62BE-48CB-8B03-ED5CF8F687CF}" destId="{847ECD64-DC77-4C20-AAFF-4EDC21C76D56}" srcOrd="2" destOrd="0" presId="urn:microsoft.com/office/officeart/2005/8/layout/default"/>
    <dgm:cxn modelId="{B1F713F0-4A96-4B72-B20D-5CC0C193D89E}" type="presParOf" srcId="{80B77A77-62BE-48CB-8B03-ED5CF8F687CF}" destId="{3970165B-4C70-4CDA-ADAC-042ADF0360CE}" srcOrd="3" destOrd="0" presId="urn:microsoft.com/office/officeart/2005/8/layout/default"/>
    <dgm:cxn modelId="{0D1B5BE1-B276-47C7-9DB1-84CFB350A191}" type="presParOf" srcId="{80B77A77-62BE-48CB-8B03-ED5CF8F687CF}" destId="{856922AD-DDF6-4D0D-AA46-E0040D3E78E6}" srcOrd="4" destOrd="0" presId="urn:microsoft.com/office/officeart/2005/8/layout/default"/>
    <dgm:cxn modelId="{F91EDC49-FBFE-4343-93C4-082C052A7962}" type="presParOf" srcId="{80B77A77-62BE-48CB-8B03-ED5CF8F687CF}" destId="{0D1C66B2-9A76-4529-9049-CC4EDDA4B1A9}" srcOrd="5" destOrd="0" presId="urn:microsoft.com/office/officeart/2005/8/layout/default"/>
    <dgm:cxn modelId="{85E9E162-D07B-4AC1-AEAC-23020B10D2FA}" type="presParOf" srcId="{80B77A77-62BE-48CB-8B03-ED5CF8F687CF}" destId="{60E80D87-3FCF-457F-9D9F-BEDF69849F00}" srcOrd="6" destOrd="0" presId="urn:microsoft.com/office/officeart/2005/8/layout/default"/>
    <dgm:cxn modelId="{1AC5863C-3ABC-4BE7-9A36-C5A0357C089C}" type="presParOf" srcId="{80B77A77-62BE-48CB-8B03-ED5CF8F687CF}" destId="{2571729B-CBA5-4A50-892A-780CBDE85464}" srcOrd="7" destOrd="0" presId="urn:microsoft.com/office/officeart/2005/8/layout/default"/>
    <dgm:cxn modelId="{55C39905-4960-4042-A779-76CB60121A0D}" type="presParOf" srcId="{80B77A77-62BE-48CB-8B03-ED5CF8F687CF}" destId="{CFA6981C-788F-474C-B32E-22B67B7C12A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E1E04D-CFBD-4FC1-96F6-741EB64D8E9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3119001-CBB2-41A9-AC31-CCB71FD79394}">
      <dgm:prSet phldrT="[Texte]" phldr="0" custT="1"/>
      <dgm:spPr>
        <a:solidFill>
          <a:srgbClr val="DB8253"/>
        </a:solidFill>
      </dgm:spPr>
      <dgm:t>
        <a:bodyPr/>
        <a:lstStyle/>
        <a:p>
          <a:r>
            <a:rPr lang="fr-FR" sz="1000" b="0" i="0" u="none">
              <a:solidFill>
                <a:schemeClr val="tx1"/>
              </a:solidFill>
            </a:rPr>
            <a:t>Europe et international</a:t>
          </a:r>
          <a:endParaRPr lang="fr-FR" sz="1000" dirty="0">
            <a:solidFill>
              <a:schemeClr val="tx1"/>
            </a:solidFill>
          </a:endParaRPr>
        </a:p>
      </dgm:t>
    </dgm:pt>
    <dgm:pt modelId="{3D99FA86-A90C-4F28-A713-92F0FC2C21E3}" type="parTrans" cxnId="{F02DB987-3C3A-430C-B804-A9C3BA2825BC}">
      <dgm:prSet/>
      <dgm:spPr/>
      <dgm:t>
        <a:bodyPr/>
        <a:lstStyle/>
        <a:p>
          <a:endParaRPr lang="fr-FR"/>
        </a:p>
      </dgm:t>
    </dgm:pt>
    <dgm:pt modelId="{EA514CAC-FAF2-47DF-A821-A44A9C36B027}" type="sibTrans" cxnId="{F02DB987-3C3A-430C-B804-A9C3BA2825BC}">
      <dgm:prSet/>
      <dgm:spPr/>
      <dgm:t>
        <a:bodyPr/>
        <a:lstStyle/>
        <a:p>
          <a:endParaRPr lang="fr-FR"/>
        </a:p>
      </dgm:t>
    </dgm:pt>
    <dgm:pt modelId="{944ECDAE-2A33-4E8C-923B-09A0B13DCB50}">
      <dgm:prSet custT="1"/>
      <dgm:spPr>
        <a:solidFill>
          <a:srgbClr val="DB8253"/>
        </a:solidFill>
      </dgm:spPr>
      <dgm:t>
        <a:bodyPr/>
        <a:lstStyle/>
        <a:p>
          <a:pPr>
            <a:buNone/>
          </a:pPr>
          <a:r>
            <a:rPr lang="fr-FR" sz="1000" b="0" i="0" u="none">
              <a:solidFill>
                <a:schemeClr val="tx1"/>
              </a:solidFill>
            </a:rPr>
            <a:t>Action culturelle</a:t>
          </a:r>
          <a:endParaRPr lang="fr-FR" sz="1000">
            <a:solidFill>
              <a:schemeClr val="tx1"/>
            </a:solidFill>
          </a:endParaRPr>
        </a:p>
      </dgm:t>
    </dgm:pt>
    <dgm:pt modelId="{F992D638-135F-4FFB-A78F-A951350102D7}" type="parTrans" cxnId="{A16C5C88-9276-4A57-9093-D6B2F083E387}">
      <dgm:prSet/>
      <dgm:spPr/>
      <dgm:t>
        <a:bodyPr/>
        <a:lstStyle/>
        <a:p>
          <a:endParaRPr lang="fr-FR"/>
        </a:p>
      </dgm:t>
    </dgm:pt>
    <dgm:pt modelId="{71DC8706-80EE-4D58-9274-694162A2ED4F}" type="sibTrans" cxnId="{A16C5C88-9276-4A57-9093-D6B2F083E387}">
      <dgm:prSet/>
      <dgm:spPr/>
      <dgm:t>
        <a:bodyPr/>
        <a:lstStyle/>
        <a:p>
          <a:endParaRPr lang="fr-FR"/>
        </a:p>
      </dgm:t>
    </dgm:pt>
    <dgm:pt modelId="{5B1F3A4E-BE6B-416E-A093-ED14A94E5DE0}">
      <dgm:prSet custT="1"/>
      <dgm:spPr>
        <a:solidFill>
          <a:srgbClr val="DB8253"/>
        </a:solidFill>
      </dgm:spPr>
      <dgm:t>
        <a:bodyPr/>
        <a:lstStyle/>
        <a:p>
          <a:pPr>
            <a:buNone/>
          </a:pPr>
          <a:r>
            <a:rPr lang="fr-FR" sz="1000" b="0" i="0" u="none" dirty="0">
              <a:solidFill>
                <a:schemeClr val="tx1"/>
              </a:solidFill>
            </a:rPr>
            <a:t>Accompagnement artistique / Care</a:t>
          </a:r>
          <a:endParaRPr lang="fr-FR" sz="1000" dirty="0">
            <a:solidFill>
              <a:schemeClr val="tx1"/>
            </a:solidFill>
          </a:endParaRPr>
        </a:p>
      </dgm:t>
    </dgm:pt>
    <dgm:pt modelId="{CE632A76-0719-430C-A958-628C39EAF099}" type="parTrans" cxnId="{133DF996-CE2C-4189-BB20-5E5937FBBF28}">
      <dgm:prSet/>
      <dgm:spPr/>
      <dgm:t>
        <a:bodyPr/>
        <a:lstStyle/>
        <a:p>
          <a:endParaRPr lang="fr-FR"/>
        </a:p>
      </dgm:t>
    </dgm:pt>
    <dgm:pt modelId="{90034234-1974-40E5-B1D0-E1E836F1BFD4}" type="sibTrans" cxnId="{133DF996-CE2C-4189-BB20-5E5937FBBF28}">
      <dgm:prSet/>
      <dgm:spPr/>
      <dgm:t>
        <a:bodyPr/>
        <a:lstStyle/>
        <a:p>
          <a:endParaRPr lang="fr-FR"/>
        </a:p>
      </dgm:t>
    </dgm:pt>
    <dgm:pt modelId="{8935E17F-AA31-41C5-BFE0-2C618E332CCB}">
      <dgm:prSet custT="1"/>
      <dgm:spPr>
        <a:solidFill>
          <a:srgbClr val="DB8253"/>
        </a:solidFill>
      </dgm:spPr>
      <dgm:t>
        <a:bodyPr/>
        <a:lstStyle/>
        <a:p>
          <a:pPr>
            <a:buNone/>
          </a:pPr>
          <a:r>
            <a:rPr lang="fr-FR" sz="1000" b="0" i="0" u="none">
              <a:solidFill>
                <a:schemeClr val="tx1"/>
              </a:solidFill>
            </a:rPr>
            <a:t>Festival</a:t>
          </a:r>
          <a:endParaRPr lang="fr-FR" sz="1000">
            <a:solidFill>
              <a:schemeClr val="tx1"/>
            </a:solidFill>
          </a:endParaRPr>
        </a:p>
      </dgm:t>
    </dgm:pt>
    <dgm:pt modelId="{7EC4D2EF-9B1E-4280-B9FF-990F131805F2}" type="parTrans" cxnId="{717B9EFE-9C24-4927-8B78-91C2EC8246B4}">
      <dgm:prSet/>
      <dgm:spPr/>
      <dgm:t>
        <a:bodyPr/>
        <a:lstStyle/>
        <a:p>
          <a:endParaRPr lang="fr-FR"/>
        </a:p>
      </dgm:t>
    </dgm:pt>
    <dgm:pt modelId="{747D0535-4B18-440C-BCB9-A1F352F52754}" type="sibTrans" cxnId="{717B9EFE-9C24-4927-8B78-91C2EC8246B4}">
      <dgm:prSet/>
      <dgm:spPr/>
      <dgm:t>
        <a:bodyPr/>
        <a:lstStyle/>
        <a:p>
          <a:endParaRPr lang="fr-FR"/>
        </a:p>
      </dgm:t>
    </dgm:pt>
    <dgm:pt modelId="{F4D11C60-7799-4CE8-9A03-A9B17C8C15FE}">
      <dgm:prSet custT="1"/>
      <dgm:spPr>
        <a:solidFill>
          <a:srgbClr val="DB8253"/>
        </a:solidFill>
      </dgm:spPr>
      <dgm:t>
        <a:bodyPr/>
        <a:lstStyle/>
        <a:p>
          <a:pPr>
            <a:buNone/>
          </a:pPr>
          <a:r>
            <a:rPr lang="fr-FR" sz="1000" b="0" i="0" u="none">
              <a:solidFill>
                <a:schemeClr val="tx1"/>
              </a:solidFill>
            </a:rPr>
            <a:t>Bénévolat, droits culturels</a:t>
          </a:r>
          <a:endParaRPr lang="fr-FR" sz="1000">
            <a:solidFill>
              <a:schemeClr val="tx1"/>
            </a:solidFill>
          </a:endParaRPr>
        </a:p>
      </dgm:t>
    </dgm:pt>
    <dgm:pt modelId="{E8D9AEB7-AEDF-4A9F-B8D9-53550315E2B6}" type="parTrans" cxnId="{29194DE8-C88F-4086-804D-96466777A15A}">
      <dgm:prSet/>
      <dgm:spPr/>
      <dgm:t>
        <a:bodyPr/>
        <a:lstStyle/>
        <a:p>
          <a:endParaRPr lang="fr-FR"/>
        </a:p>
      </dgm:t>
    </dgm:pt>
    <dgm:pt modelId="{EF91FA83-FCDA-4564-B8FD-13C0E8EDBB8D}" type="sibTrans" cxnId="{29194DE8-C88F-4086-804D-96466777A15A}">
      <dgm:prSet/>
      <dgm:spPr/>
      <dgm:t>
        <a:bodyPr/>
        <a:lstStyle/>
        <a:p>
          <a:endParaRPr lang="fr-FR"/>
        </a:p>
      </dgm:t>
    </dgm:pt>
    <dgm:pt modelId="{4974FA1E-5B32-4F1B-91B3-49988F3930A4}">
      <dgm:prSet custT="1"/>
      <dgm:spPr>
        <a:solidFill>
          <a:srgbClr val="DB8253"/>
        </a:solidFill>
      </dgm:spPr>
      <dgm:t>
        <a:bodyPr/>
        <a:lstStyle/>
        <a:p>
          <a:pPr>
            <a:buNone/>
          </a:pPr>
          <a:r>
            <a:rPr lang="fr-FR" sz="1000" b="0" i="0" u="none" dirty="0">
              <a:solidFill>
                <a:schemeClr val="tx1"/>
              </a:solidFill>
            </a:rPr>
            <a:t>Mobilité</a:t>
          </a:r>
          <a:endParaRPr lang="fr-FR" sz="1000" dirty="0">
            <a:solidFill>
              <a:schemeClr val="tx1"/>
            </a:solidFill>
          </a:endParaRPr>
        </a:p>
      </dgm:t>
    </dgm:pt>
    <dgm:pt modelId="{58799387-14E2-4237-AFDC-DD5E1299DA08}" type="parTrans" cxnId="{341C523F-6399-4007-99DA-CF8092238A69}">
      <dgm:prSet/>
      <dgm:spPr/>
      <dgm:t>
        <a:bodyPr/>
        <a:lstStyle/>
        <a:p>
          <a:endParaRPr lang="fr-FR"/>
        </a:p>
      </dgm:t>
    </dgm:pt>
    <dgm:pt modelId="{31389B7A-CE52-489C-8B1B-39AC2FFA5E2E}" type="sibTrans" cxnId="{341C523F-6399-4007-99DA-CF8092238A69}">
      <dgm:prSet/>
      <dgm:spPr/>
      <dgm:t>
        <a:bodyPr/>
        <a:lstStyle/>
        <a:p>
          <a:endParaRPr lang="fr-FR"/>
        </a:p>
      </dgm:t>
    </dgm:pt>
    <dgm:pt modelId="{63BAD21E-2DB7-45B8-A7F9-1F8F3D1A1DCF}">
      <dgm:prSet custT="1"/>
      <dgm:spPr>
        <a:solidFill>
          <a:srgbClr val="DB8253"/>
        </a:solidFill>
      </dgm:spPr>
      <dgm:t>
        <a:bodyPr/>
        <a:lstStyle/>
        <a:p>
          <a:pPr>
            <a:buNone/>
          </a:pPr>
          <a:r>
            <a:rPr lang="fr-FR" sz="1000" b="0" i="0" u="none" dirty="0">
              <a:solidFill>
                <a:schemeClr val="tx1"/>
              </a:solidFill>
            </a:rPr>
            <a:t>Innovation et ICC</a:t>
          </a:r>
          <a:endParaRPr lang="fr-FR" sz="1000" dirty="0">
            <a:solidFill>
              <a:schemeClr val="tx1"/>
            </a:solidFill>
          </a:endParaRPr>
        </a:p>
      </dgm:t>
    </dgm:pt>
    <dgm:pt modelId="{E4EFB5DB-0B40-4D3D-B71F-7A52F90A50D0}" type="parTrans" cxnId="{D94118CD-5D1B-482A-9EA4-A6E3AB5996FE}">
      <dgm:prSet/>
      <dgm:spPr/>
      <dgm:t>
        <a:bodyPr/>
        <a:lstStyle/>
        <a:p>
          <a:endParaRPr lang="fr-FR"/>
        </a:p>
      </dgm:t>
    </dgm:pt>
    <dgm:pt modelId="{266C9A10-B672-4EFC-87DA-533BEF247CF2}" type="sibTrans" cxnId="{D94118CD-5D1B-482A-9EA4-A6E3AB5996FE}">
      <dgm:prSet/>
      <dgm:spPr/>
      <dgm:t>
        <a:bodyPr/>
        <a:lstStyle/>
        <a:p>
          <a:endParaRPr lang="fr-FR"/>
        </a:p>
      </dgm:t>
    </dgm:pt>
    <dgm:pt modelId="{80B77A77-62BE-48CB-8B03-ED5CF8F687CF}" type="pres">
      <dgm:prSet presAssocID="{56E1E04D-CFBD-4FC1-96F6-741EB64D8E9A}" presName="diagram" presStyleCnt="0">
        <dgm:presLayoutVars>
          <dgm:dir/>
          <dgm:resizeHandles val="exact"/>
        </dgm:presLayoutVars>
      </dgm:prSet>
      <dgm:spPr/>
    </dgm:pt>
    <dgm:pt modelId="{BC4B62F9-2B93-49F1-AA0F-2B3A16940D1A}" type="pres">
      <dgm:prSet presAssocID="{43119001-CBB2-41A9-AC31-CCB71FD79394}" presName="node" presStyleLbl="node1" presStyleIdx="0" presStyleCnt="7">
        <dgm:presLayoutVars>
          <dgm:bulletEnabled val="1"/>
        </dgm:presLayoutVars>
      </dgm:prSet>
      <dgm:spPr/>
    </dgm:pt>
    <dgm:pt modelId="{9A433CFB-DDED-4161-91B6-7F5C30FB8B75}" type="pres">
      <dgm:prSet presAssocID="{EA514CAC-FAF2-47DF-A821-A44A9C36B027}" presName="sibTrans" presStyleCnt="0"/>
      <dgm:spPr/>
    </dgm:pt>
    <dgm:pt modelId="{DF28C65D-F7F1-414D-BE4D-80E8914D3B58}" type="pres">
      <dgm:prSet presAssocID="{944ECDAE-2A33-4E8C-923B-09A0B13DCB50}" presName="node" presStyleLbl="node1" presStyleIdx="1" presStyleCnt="7">
        <dgm:presLayoutVars>
          <dgm:bulletEnabled val="1"/>
        </dgm:presLayoutVars>
      </dgm:prSet>
      <dgm:spPr/>
    </dgm:pt>
    <dgm:pt modelId="{2E670BE9-37F2-410A-97A5-706CA87BFE40}" type="pres">
      <dgm:prSet presAssocID="{71DC8706-80EE-4D58-9274-694162A2ED4F}" presName="sibTrans" presStyleCnt="0"/>
      <dgm:spPr/>
    </dgm:pt>
    <dgm:pt modelId="{837A6D0B-275D-442A-9BDE-2503AD3EFC0E}" type="pres">
      <dgm:prSet presAssocID="{5B1F3A4E-BE6B-416E-A093-ED14A94E5DE0}" presName="node" presStyleLbl="node1" presStyleIdx="2" presStyleCnt="7">
        <dgm:presLayoutVars>
          <dgm:bulletEnabled val="1"/>
        </dgm:presLayoutVars>
      </dgm:prSet>
      <dgm:spPr/>
    </dgm:pt>
    <dgm:pt modelId="{2E27BA56-5727-4493-9942-167F1BD13F55}" type="pres">
      <dgm:prSet presAssocID="{90034234-1974-40E5-B1D0-E1E836F1BFD4}" presName="sibTrans" presStyleCnt="0"/>
      <dgm:spPr/>
    </dgm:pt>
    <dgm:pt modelId="{3E3BFE80-BBCF-49F0-8927-D05C3343EF64}" type="pres">
      <dgm:prSet presAssocID="{8935E17F-AA31-41C5-BFE0-2C618E332CCB}" presName="node" presStyleLbl="node1" presStyleIdx="3" presStyleCnt="7">
        <dgm:presLayoutVars>
          <dgm:bulletEnabled val="1"/>
        </dgm:presLayoutVars>
      </dgm:prSet>
      <dgm:spPr/>
    </dgm:pt>
    <dgm:pt modelId="{8622A2D5-680A-4526-96F6-70DCE30F55DC}" type="pres">
      <dgm:prSet presAssocID="{747D0535-4B18-440C-BCB9-A1F352F52754}" presName="sibTrans" presStyleCnt="0"/>
      <dgm:spPr/>
    </dgm:pt>
    <dgm:pt modelId="{D61FEAB3-B045-46C0-A6E2-57D7E00CC5E8}" type="pres">
      <dgm:prSet presAssocID="{F4D11C60-7799-4CE8-9A03-A9B17C8C15FE}" presName="node" presStyleLbl="node1" presStyleIdx="4" presStyleCnt="7">
        <dgm:presLayoutVars>
          <dgm:bulletEnabled val="1"/>
        </dgm:presLayoutVars>
      </dgm:prSet>
      <dgm:spPr/>
    </dgm:pt>
    <dgm:pt modelId="{1CA5068E-3728-42B2-A6C4-E7A87B9D0BFF}" type="pres">
      <dgm:prSet presAssocID="{EF91FA83-FCDA-4564-B8FD-13C0E8EDBB8D}" presName="sibTrans" presStyleCnt="0"/>
      <dgm:spPr/>
    </dgm:pt>
    <dgm:pt modelId="{5DCCF7D8-19B8-4727-B743-AECCF77F5795}" type="pres">
      <dgm:prSet presAssocID="{4974FA1E-5B32-4F1B-91B3-49988F3930A4}" presName="node" presStyleLbl="node1" presStyleIdx="5" presStyleCnt="7">
        <dgm:presLayoutVars>
          <dgm:bulletEnabled val="1"/>
        </dgm:presLayoutVars>
      </dgm:prSet>
      <dgm:spPr/>
    </dgm:pt>
    <dgm:pt modelId="{4CD46D0E-17A7-482A-9543-061C4C24389C}" type="pres">
      <dgm:prSet presAssocID="{31389B7A-CE52-489C-8B1B-39AC2FFA5E2E}" presName="sibTrans" presStyleCnt="0"/>
      <dgm:spPr/>
    </dgm:pt>
    <dgm:pt modelId="{26C0F03A-358E-41CB-9CB3-84115FF5949F}" type="pres">
      <dgm:prSet presAssocID="{63BAD21E-2DB7-45B8-A7F9-1F8F3D1A1DCF}" presName="node" presStyleLbl="node1" presStyleIdx="6" presStyleCnt="7">
        <dgm:presLayoutVars>
          <dgm:bulletEnabled val="1"/>
        </dgm:presLayoutVars>
      </dgm:prSet>
      <dgm:spPr/>
    </dgm:pt>
  </dgm:ptLst>
  <dgm:cxnLst>
    <dgm:cxn modelId="{45722801-7BE1-4368-A62B-2928AE66A9DD}" type="presOf" srcId="{43119001-CBB2-41A9-AC31-CCB71FD79394}" destId="{BC4B62F9-2B93-49F1-AA0F-2B3A16940D1A}" srcOrd="0" destOrd="0" presId="urn:microsoft.com/office/officeart/2005/8/layout/default"/>
    <dgm:cxn modelId="{2CBBF00F-509F-4296-9A13-13254370B01F}" type="presOf" srcId="{56E1E04D-CFBD-4FC1-96F6-741EB64D8E9A}" destId="{80B77A77-62BE-48CB-8B03-ED5CF8F687CF}" srcOrd="0" destOrd="0" presId="urn:microsoft.com/office/officeart/2005/8/layout/default"/>
    <dgm:cxn modelId="{64C66027-EA3B-4E44-85FB-9DE653BDE5A2}" type="presOf" srcId="{63BAD21E-2DB7-45B8-A7F9-1F8F3D1A1DCF}" destId="{26C0F03A-358E-41CB-9CB3-84115FF5949F}" srcOrd="0" destOrd="0" presId="urn:microsoft.com/office/officeart/2005/8/layout/default"/>
    <dgm:cxn modelId="{341C523F-6399-4007-99DA-CF8092238A69}" srcId="{56E1E04D-CFBD-4FC1-96F6-741EB64D8E9A}" destId="{4974FA1E-5B32-4F1B-91B3-49988F3930A4}" srcOrd="5" destOrd="0" parTransId="{58799387-14E2-4237-AFDC-DD5E1299DA08}" sibTransId="{31389B7A-CE52-489C-8B1B-39AC2FFA5E2E}"/>
    <dgm:cxn modelId="{957F736B-5301-439A-8598-16382578652D}" type="presOf" srcId="{944ECDAE-2A33-4E8C-923B-09A0B13DCB50}" destId="{DF28C65D-F7F1-414D-BE4D-80E8914D3B58}" srcOrd="0" destOrd="0" presId="urn:microsoft.com/office/officeart/2005/8/layout/default"/>
    <dgm:cxn modelId="{04BED37A-6CB6-45E8-A16B-019176709412}" type="presOf" srcId="{5B1F3A4E-BE6B-416E-A093-ED14A94E5DE0}" destId="{837A6D0B-275D-442A-9BDE-2503AD3EFC0E}" srcOrd="0" destOrd="0" presId="urn:microsoft.com/office/officeart/2005/8/layout/default"/>
    <dgm:cxn modelId="{26144E81-638B-44C0-B986-D9A8393AF404}" type="presOf" srcId="{8935E17F-AA31-41C5-BFE0-2C618E332CCB}" destId="{3E3BFE80-BBCF-49F0-8927-D05C3343EF64}" srcOrd="0" destOrd="0" presId="urn:microsoft.com/office/officeart/2005/8/layout/default"/>
    <dgm:cxn modelId="{F02DB987-3C3A-430C-B804-A9C3BA2825BC}" srcId="{56E1E04D-CFBD-4FC1-96F6-741EB64D8E9A}" destId="{43119001-CBB2-41A9-AC31-CCB71FD79394}" srcOrd="0" destOrd="0" parTransId="{3D99FA86-A90C-4F28-A713-92F0FC2C21E3}" sibTransId="{EA514CAC-FAF2-47DF-A821-A44A9C36B027}"/>
    <dgm:cxn modelId="{A16C5C88-9276-4A57-9093-D6B2F083E387}" srcId="{56E1E04D-CFBD-4FC1-96F6-741EB64D8E9A}" destId="{944ECDAE-2A33-4E8C-923B-09A0B13DCB50}" srcOrd="1" destOrd="0" parTransId="{F992D638-135F-4FFB-A78F-A951350102D7}" sibTransId="{71DC8706-80EE-4D58-9274-694162A2ED4F}"/>
    <dgm:cxn modelId="{5BA1C591-FC82-45D1-8069-6110E57533B4}" type="presOf" srcId="{4974FA1E-5B32-4F1B-91B3-49988F3930A4}" destId="{5DCCF7D8-19B8-4727-B743-AECCF77F5795}" srcOrd="0" destOrd="0" presId="urn:microsoft.com/office/officeart/2005/8/layout/default"/>
    <dgm:cxn modelId="{133DF996-CE2C-4189-BB20-5E5937FBBF28}" srcId="{56E1E04D-CFBD-4FC1-96F6-741EB64D8E9A}" destId="{5B1F3A4E-BE6B-416E-A093-ED14A94E5DE0}" srcOrd="2" destOrd="0" parTransId="{CE632A76-0719-430C-A958-628C39EAF099}" sibTransId="{90034234-1974-40E5-B1D0-E1E836F1BFD4}"/>
    <dgm:cxn modelId="{6491929A-1CC2-4E30-80B6-C829AA49568D}" type="presOf" srcId="{F4D11C60-7799-4CE8-9A03-A9B17C8C15FE}" destId="{D61FEAB3-B045-46C0-A6E2-57D7E00CC5E8}" srcOrd="0" destOrd="0" presId="urn:microsoft.com/office/officeart/2005/8/layout/default"/>
    <dgm:cxn modelId="{D94118CD-5D1B-482A-9EA4-A6E3AB5996FE}" srcId="{56E1E04D-CFBD-4FC1-96F6-741EB64D8E9A}" destId="{63BAD21E-2DB7-45B8-A7F9-1F8F3D1A1DCF}" srcOrd="6" destOrd="0" parTransId="{E4EFB5DB-0B40-4D3D-B71F-7A52F90A50D0}" sibTransId="{266C9A10-B672-4EFC-87DA-533BEF247CF2}"/>
    <dgm:cxn modelId="{29194DE8-C88F-4086-804D-96466777A15A}" srcId="{56E1E04D-CFBD-4FC1-96F6-741EB64D8E9A}" destId="{F4D11C60-7799-4CE8-9A03-A9B17C8C15FE}" srcOrd="4" destOrd="0" parTransId="{E8D9AEB7-AEDF-4A9F-B8D9-53550315E2B6}" sibTransId="{EF91FA83-FCDA-4564-B8FD-13C0E8EDBB8D}"/>
    <dgm:cxn modelId="{717B9EFE-9C24-4927-8B78-91C2EC8246B4}" srcId="{56E1E04D-CFBD-4FC1-96F6-741EB64D8E9A}" destId="{8935E17F-AA31-41C5-BFE0-2C618E332CCB}" srcOrd="3" destOrd="0" parTransId="{7EC4D2EF-9B1E-4280-B9FF-990F131805F2}" sibTransId="{747D0535-4B18-440C-BCB9-A1F352F52754}"/>
    <dgm:cxn modelId="{33C3032D-93C2-4423-9089-E26EEDEA292D}" type="presParOf" srcId="{80B77A77-62BE-48CB-8B03-ED5CF8F687CF}" destId="{BC4B62F9-2B93-49F1-AA0F-2B3A16940D1A}" srcOrd="0" destOrd="0" presId="urn:microsoft.com/office/officeart/2005/8/layout/default"/>
    <dgm:cxn modelId="{BD4B3312-3C8B-47FB-8EA6-C457A1606D8F}" type="presParOf" srcId="{80B77A77-62BE-48CB-8B03-ED5CF8F687CF}" destId="{9A433CFB-DDED-4161-91B6-7F5C30FB8B75}" srcOrd="1" destOrd="0" presId="urn:microsoft.com/office/officeart/2005/8/layout/default"/>
    <dgm:cxn modelId="{2569A015-19AB-48BD-A430-4FCDA08CAE91}" type="presParOf" srcId="{80B77A77-62BE-48CB-8B03-ED5CF8F687CF}" destId="{DF28C65D-F7F1-414D-BE4D-80E8914D3B58}" srcOrd="2" destOrd="0" presId="urn:microsoft.com/office/officeart/2005/8/layout/default"/>
    <dgm:cxn modelId="{ABBCDF96-9D38-4346-9810-E4EA0EA41D6D}" type="presParOf" srcId="{80B77A77-62BE-48CB-8B03-ED5CF8F687CF}" destId="{2E670BE9-37F2-410A-97A5-706CA87BFE40}" srcOrd="3" destOrd="0" presId="urn:microsoft.com/office/officeart/2005/8/layout/default"/>
    <dgm:cxn modelId="{06048A9C-EDED-45F8-82B1-7342D878C831}" type="presParOf" srcId="{80B77A77-62BE-48CB-8B03-ED5CF8F687CF}" destId="{837A6D0B-275D-442A-9BDE-2503AD3EFC0E}" srcOrd="4" destOrd="0" presId="urn:microsoft.com/office/officeart/2005/8/layout/default"/>
    <dgm:cxn modelId="{2B6BF566-A4AA-4CB4-82A5-81D1FFB2629F}" type="presParOf" srcId="{80B77A77-62BE-48CB-8B03-ED5CF8F687CF}" destId="{2E27BA56-5727-4493-9942-167F1BD13F55}" srcOrd="5" destOrd="0" presId="urn:microsoft.com/office/officeart/2005/8/layout/default"/>
    <dgm:cxn modelId="{A9FA3D66-58F1-43CC-A4CF-FC065D75FB95}" type="presParOf" srcId="{80B77A77-62BE-48CB-8B03-ED5CF8F687CF}" destId="{3E3BFE80-BBCF-49F0-8927-D05C3343EF64}" srcOrd="6" destOrd="0" presId="urn:microsoft.com/office/officeart/2005/8/layout/default"/>
    <dgm:cxn modelId="{EC064CF6-28AC-4B21-AAA4-8FC640D14D9A}" type="presParOf" srcId="{80B77A77-62BE-48CB-8B03-ED5CF8F687CF}" destId="{8622A2D5-680A-4526-96F6-70DCE30F55DC}" srcOrd="7" destOrd="0" presId="urn:microsoft.com/office/officeart/2005/8/layout/default"/>
    <dgm:cxn modelId="{F3812F23-4D86-4D09-A0A4-BE398CCB8B1E}" type="presParOf" srcId="{80B77A77-62BE-48CB-8B03-ED5CF8F687CF}" destId="{D61FEAB3-B045-46C0-A6E2-57D7E00CC5E8}" srcOrd="8" destOrd="0" presId="urn:microsoft.com/office/officeart/2005/8/layout/default"/>
    <dgm:cxn modelId="{A98FAC81-A6B9-44CD-8117-EEF4B22A1458}" type="presParOf" srcId="{80B77A77-62BE-48CB-8B03-ED5CF8F687CF}" destId="{1CA5068E-3728-42B2-A6C4-E7A87B9D0BFF}" srcOrd="9" destOrd="0" presId="urn:microsoft.com/office/officeart/2005/8/layout/default"/>
    <dgm:cxn modelId="{B7073226-36D5-4DFB-8D72-F4743E72E003}" type="presParOf" srcId="{80B77A77-62BE-48CB-8B03-ED5CF8F687CF}" destId="{5DCCF7D8-19B8-4727-B743-AECCF77F5795}" srcOrd="10" destOrd="0" presId="urn:microsoft.com/office/officeart/2005/8/layout/default"/>
    <dgm:cxn modelId="{37B776EF-83C6-4536-87F2-3341AA87C1FC}" type="presParOf" srcId="{80B77A77-62BE-48CB-8B03-ED5CF8F687CF}" destId="{4CD46D0E-17A7-482A-9543-061C4C24389C}" srcOrd="11" destOrd="0" presId="urn:microsoft.com/office/officeart/2005/8/layout/default"/>
    <dgm:cxn modelId="{B4E73962-C9CA-4CBF-98F4-3352678471BC}" type="presParOf" srcId="{80B77A77-62BE-48CB-8B03-ED5CF8F687CF}" destId="{26C0F03A-358E-41CB-9CB3-84115FF5949F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6E1E04D-CFBD-4FC1-96F6-741EB64D8E9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3119001-CBB2-41A9-AC31-CCB71FD79394}">
      <dgm:prSet phldrT="[Texte]" phldr="0"/>
      <dgm:spPr/>
      <dgm:t>
        <a:bodyPr/>
        <a:lstStyle/>
        <a:p>
          <a:r>
            <a:rPr lang="fr-FR" dirty="0"/>
            <a:t>Musique Live</a:t>
          </a:r>
        </a:p>
      </dgm:t>
    </dgm:pt>
    <dgm:pt modelId="{3D99FA86-A90C-4F28-A713-92F0FC2C21E3}" type="parTrans" cxnId="{F02DB987-3C3A-430C-B804-A9C3BA2825BC}">
      <dgm:prSet/>
      <dgm:spPr/>
      <dgm:t>
        <a:bodyPr/>
        <a:lstStyle/>
        <a:p>
          <a:endParaRPr lang="fr-FR"/>
        </a:p>
      </dgm:t>
    </dgm:pt>
    <dgm:pt modelId="{EA514CAC-FAF2-47DF-A821-A44A9C36B027}" type="sibTrans" cxnId="{F02DB987-3C3A-430C-B804-A9C3BA2825BC}">
      <dgm:prSet/>
      <dgm:spPr/>
      <dgm:t>
        <a:bodyPr/>
        <a:lstStyle/>
        <a:p>
          <a:endParaRPr lang="fr-FR"/>
        </a:p>
      </dgm:t>
    </dgm:pt>
    <dgm:pt modelId="{ACDB1E2C-0965-45B7-86CD-4613859E9B30}">
      <dgm:prSet phldrT="[Texte]" phldr="0"/>
      <dgm:spPr/>
      <dgm:t>
        <a:bodyPr/>
        <a:lstStyle/>
        <a:p>
          <a:r>
            <a:rPr lang="fr-FR" dirty="0"/>
            <a:t>Musique enregistrée</a:t>
          </a:r>
        </a:p>
      </dgm:t>
    </dgm:pt>
    <dgm:pt modelId="{3DA276FD-8986-4EBA-A545-73203999BE74}" type="parTrans" cxnId="{CD8A01FA-AB62-4D2B-99F6-34FFD5830FCB}">
      <dgm:prSet/>
      <dgm:spPr/>
      <dgm:t>
        <a:bodyPr/>
        <a:lstStyle/>
        <a:p>
          <a:endParaRPr lang="fr-FR"/>
        </a:p>
      </dgm:t>
    </dgm:pt>
    <dgm:pt modelId="{F6A8C3D6-18CB-4985-AA02-8EA9E5AA61CB}" type="sibTrans" cxnId="{CD8A01FA-AB62-4D2B-99F6-34FFD5830FCB}">
      <dgm:prSet/>
      <dgm:spPr/>
      <dgm:t>
        <a:bodyPr/>
        <a:lstStyle/>
        <a:p>
          <a:endParaRPr lang="fr-FR"/>
        </a:p>
      </dgm:t>
    </dgm:pt>
    <dgm:pt modelId="{BBF8F2DA-CB14-4CD3-BDF1-8C6752C80925}">
      <dgm:prSet phldrT="[Texte]" phldr="0"/>
      <dgm:spPr/>
      <dgm:t>
        <a:bodyPr/>
        <a:lstStyle/>
        <a:p>
          <a:r>
            <a:rPr lang="fr-FR" dirty="0"/>
            <a:t>Transmission</a:t>
          </a:r>
        </a:p>
      </dgm:t>
    </dgm:pt>
    <dgm:pt modelId="{C5CAE57D-E9F7-4349-BEDE-46F6F1BFF094}" type="parTrans" cxnId="{E5011473-8B76-4D25-BD08-B5C0152D5306}">
      <dgm:prSet/>
      <dgm:spPr/>
      <dgm:t>
        <a:bodyPr/>
        <a:lstStyle/>
        <a:p>
          <a:endParaRPr lang="fr-FR"/>
        </a:p>
      </dgm:t>
    </dgm:pt>
    <dgm:pt modelId="{75850795-F06F-4E55-AB35-981B2114BBA6}" type="sibTrans" cxnId="{E5011473-8B76-4D25-BD08-B5C0152D5306}">
      <dgm:prSet/>
      <dgm:spPr/>
      <dgm:t>
        <a:bodyPr/>
        <a:lstStyle/>
        <a:p>
          <a:endParaRPr lang="fr-FR"/>
        </a:p>
      </dgm:t>
    </dgm:pt>
    <dgm:pt modelId="{8DC74A91-1705-4188-990D-47E6AB3048D8}">
      <dgm:prSet phldrT="[Texte]" phldr="0"/>
      <dgm:spPr/>
      <dgm:t>
        <a:bodyPr/>
        <a:lstStyle/>
        <a:p>
          <a:r>
            <a:rPr lang="fr-FR"/>
            <a:t>Associés</a:t>
          </a:r>
          <a:endParaRPr lang="fr-FR" dirty="0"/>
        </a:p>
      </dgm:t>
    </dgm:pt>
    <dgm:pt modelId="{13B03F29-DF4C-4E13-A63A-285BE6F7053C}" type="parTrans" cxnId="{323CF63C-3C4A-4F1F-8771-AEEED5A896B3}">
      <dgm:prSet/>
      <dgm:spPr/>
      <dgm:t>
        <a:bodyPr/>
        <a:lstStyle/>
        <a:p>
          <a:endParaRPr lang="fr-FR"/>
        </a:p>
      </dgm:t>
    </dgm:pt>
    <dgm:pt modelId="{646363A8-AF16-4E61-95C4-1B1970495EF2}" type="sibTrans" cxnId="{323CF63C-3C4A-4F1F-8771-AEEED5A896B3}">
      <dgm:prSet/>
      <dgm:spPr/>
      <dgm:t>
        <a:bodyPr/>
        <a:lstStyle/>
        <a:p>
          <a:endParaRPr lang="fr-FR"/>
        </a:p>
      </dgm:t>
    </dgm:pt>
    <dgm:pt modelId="{80B77A77-62BE-48CB-8B03-ED5CF8F687CF}" type="pres">
      <dgm:prSet presAssocID="{56E1E04D-CFBD-4FC1-96F6-741EB64D8E9A}" presName="diagram" presStyleCnt="0">
        <dgm:presLayoutVars>
          <dgm:dir/>
          <dgm:resizeHandles val="exact"/>
        </dgm:presLayoutVars>
      </dgm:prSet>
      <dgm:spPr/>
    </dgm:pt>
    <dgm:pt modelId="{BC4B62F9-2B93-49F1-AA0F-2B3A16940D1A}" type="pres">
      <dgm:prSet presAssocID="{43119001-CBB2-41A9-AC31-CCB71FD79394}" presName="node" presStyleLbl="node1" presStyleIdx="0" presStyleCnt="4">
        <dgm:presLayoutVars>
          <dgm:bulletEnabled val="1"/>
        </dgm:presLayoutVars>
      </dgm:prSet>
      <dgm:spPr/>
    </dgm:pt>
    <dgm:pt modelId="{9A433CFB-DDED-4161-91B6-7F5C30FB8B75}" type="pres">
      <dgm:prSet presAssocID="{EA514CAC-FAF2-47DF-A821-A44A9C36B027}" presName="sibTrans" presStyleCnt="0"/>
      <dgm:spPr/>
    </dgm:pt>
    <dgm:pt modelId="{AD33C588-C17A-4D2F-92CE-56EB5CD9D181}" type="pres">
      <dgm:prSet presAssocID="{ACDB1E2C-0965-45B7-86CD-4613859E9B30}" presName="node" presStyleLbl="node1" presStyleIdx="1" presStyleCnt="4">
        <dgm:presLayoutVars>
          <dgm:bulletEnabled val="1"/>
        </dgm:presLayoutVars>
      </dgm:prSet>
      <dgm:spPr/>
    </dgm:pt>
    <dgm:pt modelId="{3A3D847E-4D82-43DC-AFDC-E513D55BF230}" type="pres">
      <dgm:prSet presAssocID="{F6A8C3D6-18CB-4985-AA02-8EA9E5AA61CB}" presName="sibTrans" presStyleCnt="0"/>
      <dgm:spPr/>
    </dgm:pt>
    <dgm:pt modelId="{E9E2F72E-11B1-4A91-9DDE-E3218E6ECBA1}" type="pres">
      <dgm:prSet presAssocID="{BBF8F2DA-CB14-4CD3-BDF1-8C6752C80925}" presName="node" presStyleLbl="node1" presStyleIdx="2" presStyleCnt="4">
        <dgm:presLayoutVars>
          <dgm:bulletEnabled val="1"/>
        </dgm:presLayoutVars>
      </dgm:prSet>
      <dgm:spPr/>
    </dgm:pt>
    <dgm:pt modelId="{265051F9-014C-46B1-89CE-2774568EE1CA}" type="pres">
      <dgm:prSet presAssocID="{75850795-F06F-4E55-AB35-981B2114BBA6}" presName="sibTrans" presStyleCnt="0"/>
      <dgm:spPr/>
    </dgm:pt>
    <dgm:pt modelId="{7C349015-5D82-4E20-A454-CD4C9C50697B}" type="pres">
      <dgm:prSet presAssocID="{8DC74A91-1705-4188-990D-47E6AB3048D8}" presName="node" presStyleLbl="node1" presStyleIdx="3" presStyleCnt="4">
        <dgm:presLayoutVars>
          <dgm:bulletEnabled val="1"/>
        </dgm:presLayoutVars>
      </dgm:prSet>
      <dgm:spPr/>
    </dgm:pt>
  </dgm:ptLst>
  <dgm:cxnLst>
    <dgm:cxn modelId="{45722801-7BE1-4368-A62B-2928AE66A9DD}" type="presOf" srcId="{43119001-CBB2-41A9-AC31-CCB71FD79394}" destId="{BC4B62F9-2B93-49F1-AA0F-2B3A16940D1A}" srcOrd="0" destOrd="0" presId="urn:microsoft.com/office/officeart/2005/8/layout/default"/>
    <dgm:cxn modelId="{2CBBF00F-509F-4296-9A13-13254370B01F}" type="presOf" srcId="{56E1E04D-CFBD-4FC1-96F6-741EB64D8E9A}" destId="{80B77A77-62BE-48CB-8B03-ED5CF8F687CF}" srcOrd="0" destOrd="0" presId="urn:microsoft.com/office/officeart/2005/8/layout/default"/>
    <dgm:cxn modelId="{323CF63C-3C4A-4F1F-8771-AEEED5A896B3}" srcId="{56E1E04D-CFBD-4FC1-96F6-741EB64D8E9A}" destId="{8DC74A91-1705-4188-990D-47E6AB3048D8}" srcOrd="3" destOrd="0" parTransId="{13B03F29-DF4C-4E13-A63A-285BE6F7053C}" sibTransId="{646363A8-AF16-4E61-95C4-1B1970495EF2}"/>
    <dgm:cxn modelId="{DAB3F541-4881-46D5-BD12-E915F9ADB4C0}" type="presOf" srcId="{ACDB1E2C-0965-45B7-86CD-4613859E9B30}" destId="{AD33C588-C17A-4D2F-92CE-56EB5CD9D181}" srcOrd="0" destOrd="0" presId="urn:microsoft.com/office/officeart/2005/8/layout/default"/>
    <dgm:cxn modelId="{E5011473-8B76-4D25-BD08-B5C0152D5306}" srcId="{56E1E04D-CFBD-4FC1-96F6-741EB64D8E9A}" destId="{BBF8F2DA-CB14-4CD3-BDF1-8C6752C80925}" srcOrd="2" destOrd="0" parTransId="{C5CAE57D-E9F7-4349-BEDE-46F6F1BFF094}" sibTransId="{75850795-F06F-4E55-AB35-981B2114BBA6}"/>
    <dgm:cxn modelId="{F02DB987-3C3A-430C-B804-A9C3BA2825BC}" srcId="{56E1E04D-CFBD-4FC1-96F6-741EB64D8E9A}" destId="{43119001-CBB2-41A9-AC31-CCB71FD79394}" srcOrd="0" destOrd="0" parTransId="{3D99FA86-A90C-4F28-A713-92F0FC2C21E3}" sibTransId="{EA514CAC-FAF2-47DF-A821-A44A9C36B027}"/>
    <dgm:cxn modelId="{97C784B6-464F-485C-8342-1A6D35303513}" type="presOf" srcId="{8DC74A91-1705-4188-990D-47E6AB3048D8}" destId="{7C349015-5D82-4E20-A454-CD4C9C50697B}" srcOrd="0" destOrd="0" presId="urn:microsoft.com/office/officeart/2005/8/layout/default"/>
    <dgm:cxn modelId="{1E5C4FDA-E490-4085-BFA1-B72FAC166658}" type="presOf" srcId="{BBF8F2DA-CB14-4CD3-BDF1-8C6752C80925}" destId="{E9E2F72E-11B1-4A91-9DDE-E3218E6ECBA1}" srcOrd="0" destOrd="0" presId="urn:microsoft.com/office/officeart/2005/8/layout/default"/>
    <dgm:cxn modelId="{CD8A01FA-AB62-4D2B-99F6-34FFD5830FCB}" srcId="{56E1E04D-CFBD-4FC1-96F6-741EB64D8E9A}" destId="{ACDB1E2C-0965-45B7-86CD-4613859E9B30}" srcOrd="1" destOrd="0" parTransId="{3DA276FD-8986-4EBA-A545-73203999BE74}" sibTransId="{F6A8C3D6-18CB-4985-AA02-8EA9E5AA61CB}"/>
    <dgm:cxn modelId="{33C3032D-93C2-4423-9089-E26EEDEA292D}" type="presParOf" srcId="{80B77A77-62BE-48CB-8B03-ED5CF8F687CF}" destId="{BC4B62F9-2B93-49F1-AA0F-2B3A16940D1A}" srcOrd="0" destOrd="0" presId="urn:microsoft.com/office/officeart/2005/8/layout/default"/>
    <dgm:cxn modelId="{BD4B3312-3C8B-47FB-8EA6-C457A1606D8F}" type="presParOf" srcId="{80B77A77-62BE-48CB-8B03-ED5CF8F687CF}" destId="{9A433CFB-DDED-4161-91B6-7F5C30FB8B75}" srcOrd="1" destOrd="0" presId="urn:microsoft.com/office/officeart/2005/8/layout/default"/>
    <dgm:cxn modelId="{F44EDB68-94EC-4967-96F2-7D3CA4770937}" type="presParOf" srcId="{80B77A77-62BE-48CB-8B03-ED5CF8F687CF}" destId="{AD33C588-C17A-4D2F-92CE-56EB5CD9D181}" srcOrd="2" destOrd="0" presId="urn:microsoft.com/office/officeart/2005/8/layout/default"/>
    <dgm:cxn modelId="{6D8A3B63-B6BC-4FB0-8FC4-558FB01858CD}" type="presParOf" srcId="{80B77A77-62BE-48CB-8B03-ED5CF8F687CF}" destId="{3A3D847E-4D82-43DC-AFDC-E513D55BF230}" srcOrd="3" destOrd="0" presId="urn:microsoft.com/office/officeart/2005/8/layout/default"/>
    <dgm:cxn modelId="{00793292-76CD-4D0A-8C8D-DB06E710DC27}" type="presParOf" srcId="{80B77A77-62BE-48CB-8B03-ED5CF8F687CF}" destId="{E9E2F72E-11B1-4A91-9DDE-E3218E6ECBA1}" srcOrd="4" destOrd="0" presId="urn:microsoft.com/office/officeart/2005/8/layout/default"/>
    <dgm:cxn modelId="{6CD21A2F-4BF0-4CC9-BB33-6F44BF3A7D7C}" type="presParOf" srcId="{80B77A77-62BE-48CB-8B03-ED5CF8F687CF}" destId="{265051F9-014C-46B1-89CE-2774568EE1CA}" srcOrd="5" destOrd="0" presId="urn:microsoft.com/office/officeart/2005/8/layout/default"/>
    <dgm:cxn modelId="{AE28A8FF-6FE7-45AF-A012-8D3BB66CA530}" type="presParOf" srcId="{80B77A77-62BE-48CB-8B03-ED5CF8F687CF}" destId="{7C349015-5D82-4E20-A454-CD4C9C50697B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6E1E04D-CFBD-4FC1-96F6-741EB64D8E9A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43119001-CBB2-41A9-AC31-CCB71FD79394}">
      <dgm:prSet phldrT="[Texte]" phldr="0" custT="1"/>
      <dgm:spPr/>
      <dgm:t>
        <a:bodyPr/>
        <a:lstStyle/>
        <a:p>
          <a:r>
            <a:rPr lang="fr-FR" sz="1200" dirty="0"/>
            <a:t>Co-présidence</a:t>
          </a:r>
        </a:p>
      </dgm:t>
    </dgm:pt>
    <dgm:pt modelId="{3D99FA86-A90C-4F28-A713-92F0FC2C21E3}" type="parTrans" cxnId="{F02DB987-3C3A-430C-B804-A9C3BA2825BC}">
      <dgm:prSet/>
      <dgm:spPr/>
      <dgm:t>
        <a:bodyPr/>
        <a:lstStyle/>
        <a:p>
          <a:endParaRPr lang="fr-FR" sz="1200"/>
        </a:p>
      </dgm:t>
    </dgm:pt>
    <dgm:pt modelId="{EA514CAC-FAF2-47DF-A821-A44A9C36B027}" type="sibTrans" cxnId="{F02DB987-3C3A-430C-B804-A9C3BA2825BC}">
      <dgm:prSet/>
      <dgm:spPr/>
      <dgm:t>
        <a:bodyPr/>
        <a:lstStyle/>
        <a:p>
          <a:endParaRPr lang="fr-FR" sz="1200"/>
        </a:p>
      </dgm:t>
    </dgm:pt>
    <dgm:pt modelId="{CB8D02C0-2567-4626-BA6D-CA08DC160E88}">
      <dgm:prSet phldrT="[Texte]" phldr="0" custT="1"/>
      <dgm:spPr/>
      <dgm:t>
        <a:bodyPr/>
        <a:lstStyle/>
        <a:p>
          <a:pPr>
            <a:buNone/>
          </a:pPr>
          <a:r>
            <a:rPr lang="fr-FR" sz="1200" dirty="0"/>
            <a:t>Vice-co-présidence </a:t>
          </a:r>
        </a:p>
      </dgm:t>
    </dgm:pt>
    <dgm:pt modelId="{411419FE-3783-4A59-BF1E-DF8E99542A7A}" type="parTrans" cxnId="{E23D448D-14ED-4104-8FCE-9D557FD4F3F4}">
      <dgm:prSet/>
      <dgm:spPr/>
      <dgm:t>
        <a:bodyPr/>
        <a:lstStyle/>
        <a:p>
          <a:endParaRPr lang="fr-FR" sz="1200"/>
        </a:p>
      </dgm:t>
    </dgm:pt>
    <dgm:pt modelId="{E87ED502-59CE-4150-81C0-ACE37E54044C}" type="sibTrans" cxnId="{E23D448D-14ED-4104-8FCE-9D557FD4F3F4}">
      <dgm:prSet/>
      <dgm:spPr/>
      <dgm:t>
        <a:bodyPr/>
        <a:lstStyle/>
        <a:p>
          <a:endParaRPr lang="fr-FR" sz="1200"/>
        </a:p>
      </dgm:t>
    </dgm:pt>
    <dgm:pt modelId="{9AB72922-CA78-46BD-A432-CC8FB5FB3AAD}">
      <dgm:prSet custT="1"/>
      <dgm:spPr/>
      <dgm:t>
        <a:bodyPr/>
        <a:lstStyle/>
        <a:p>
          <a:pPr>
            <a:buNone/>
          </a:pPr>
          <a:r>
            <a:rPr lang="fr-FR" sz="1200" dirty="0"/>
            <a:t>Trésorier.ère </a:t>
          </a:r>
        </a:p>
      </dgm:t>
    </dgm:pt>
    <dgm:pt modelId="{14B01E83-53CA-40D8-B4F0-5A1375BA8023}" type="parTrans" cxnId="{F0599C0F-1F02-4208-9D54-27C7CC76B8C5}">
      <dgm:prSet/>
      <dgm:spPr/>
      <dgm:t>
        <a:bodyPr/>
        <a:lstStyle/>
        <a:p>
          <a:endParaRPr lang="fr-FR" sz="1200"/>
        </a:p>
      </dgm:t>
    </dgm:pt>
    <dgm:pt modelId="{6ED84471-D11F-4E03-A7CF-957B16F84E7C}" type="sibTrans" cxnId="{F0599C0F-1F02-4208-9D54-27C7CC76B8C5}">
      <dgm:prSet/>
      <dgm:spPr/>
      <dgm:t>
        <a:bodyPr/>
        <a:lstStyle/>
        <a:p>
          <a:endParaRPr lang="fr-FR" sz="1200"/>
        </a:p>
      </dgm:t>
    </dgm:pt>
    <dgm:pt modelId="{3C64B691-1A77-47C0-8722-D01A3CF513F3}">
      <dgm:prSet custT="1"/>
      <dgm:spPr/>
      <dgm:t>
        <a:bodyPr/>
        <a:lstStyle/>
        <a:p>
          <a:pPr>
            <a:buNone/>
          </a:pPr>
          <a:r>
            <a:rPr lang="fr-FR" sz="1200"/>
            <a:t>Secrétaire</a:t>
          </a:r>
          <a:endParaRPr lang="fr-FR" sz="1200" dirty="0"/>
        </a:p>
      </dgm:t>
    </dgm:pt>
    <dgm:pt modelId="{004E7125-B53D-4BBA-B0D1-CC23F6295DAA}" type="parTrans" cxnId="{22A8BCE8-58DF-499D-A5CF-12BF427DC2AC}">
      <dgm:prSet/>
      <dgm:spPr/>
      <dgm:t>
        <a:bodyPr/>
        <a:lstStyle/>
        <a:p>
          <a:endParaRPr lang="fr-FR" sz="1200"/>
        </a:p>
      </dgm:t>
    </dgm:pt>
    <dgm:pt modelId="{318AB0FC-A984-468F-A5F7-00786842A264}" type="sibTrans" cxnId="{22A8BCE8-58DF-499D-A5CF-12BF427DC2AC}">
      <dgm:prSet/>
      <dgm:spPr/>
      <dgm:t>
        <a:bodyPr/>
        <a:lstStyle/>
        <a:p>
          <a:endParaRPr lang="fr-FR" sz="1200"/>
        </a:p>
      </dgm:t>
    </dgm:pt>
    <dgm:pt modelId="{80B77A77-62BE-48CB-8B03-ED5CF8F687CF}" type="pres">
      <dgm:prSet presAssocID="{56E1E04D-CFBD-4FC1-96F6-741EB64D8E9A}" presName="diagram" presStyleCnt="0">
        <dgm:presLayoutVars>
          <dgm:dir/>
          <dgm:resizeHandles val="exact"/>
        </dgm:presLayoutVars>
      </dgm:prSet>
      <dgm:spPr/>
    </dgm:pt>
    <dgm:pt modelId="{BC4B62F9-2B93-49F1-AA0F-2B3A16940D1A}" type="pres">
      <dgm:prSet presAssocID="{43119001-CBB2-41A9-AC31-CCB71FD79394}" presName="node" presStyleLbl="node1" presStyleIdx="0" presStyleCnt="4" custScaleX="119680">
        <dgm:presLayoutVars>
          <dgm:bulletEnabled val="1"/>
        </dgm:presLayoutVars>
      </dgm:prSet>
      <dgm:spPr/>
    </dgm:pt>
    <dgm:pt modelId="{68A57642-1EBC-41DA-8400-AC407FE9F6E2}" type="pres">
      <dgm:prSet presAssocID="{EA514CAC-FAF2-47DF-A821-A44A9C36B027}" presName="sibTrans" presStyleCnt="0"/>
      <dgm:spPr/>
    </dgm:pt>
    <dgm:pt modelId="{785F08FB-AF16-4941-A82A-BA2B75666D05}" type="pres">
      <dgm:prSet presAssocID="{CB8D02C0-2567-4626-BA6D-CA08DC160E88}" presName="node" presStyleLbl="node1" presStyleIdx="1" presStyleCnt="4" custScaleX="119680">
        <dgm:presLayoutVars>
          <dgm:bulletEnabled val="1"/>
        </dgm:presLayoutVars>
      </dgm:prSet>
      <dgm:spPr/>
    </dgm:pt>
    <dgm:pt modelId="{B2D481B2-240A-46DC-8432-D28A2CD6073B}" type="pres">
      <dgm:prSet presAssocID="{E87ED502-59CE-4150-81C0-ACE37E54044C}" presName="sibTrans" presStyleCnt="0"/>
      <dgm:spPr/>
    </dgm:pt>
    <dgm:pt modelId="{211BB7E2-8D14-4205-A9D1-32A5ABA7B2A3}" type="pres">
      <dgm:prSet presAssocID="{9AB72922-CA78-46BD-A432-CC8FB5FB3AAD}" presName="node" presStyleLbl="node1" presStyleIdx="2" presStyleCnt="4" custScaleX="119680">
        <dgm:presLayoutVars>
          <dgm:bulletEnabled val="1"/>
        </dgm:presLayoutVars>
      </dgm:prSet>
      <dgm:spPr/>
    </dgm:pt>
    <dgm:pt modelId="{FE03534A-1D33-481D-A046-28458D83A004}" type="pres">
      <dgm:prSet presAssocID="{6ED84471-D11F-4E03-A7CF-957B16F84E7C}" presName="sibTrans" presStyleCnt="0"/>
      <dgm:spPr/>
    </dgm:pt>
    <dgm:pt modelId="{B8E06E80-16D0-4DDC-B466-D9CF90C858F6}" type="pres">
      <dgm:prSet presAssocID="{3C64B691-1A77-47C0-8722-D01A3CF513F3}" presName="node" presStyleLbl="node1" presStyleIdx="3" presStyleCnt="4" custScaleX="119680">
        <dgm:presLayoutVars>
          <dgm:bulletEnabled val="1"/>
        </dgm:presLayoutVars>
      </dgm:prSet>
      <dgm:spPr/>
    </dgm:pt>
  </dgm:ptLst>
  <dgm:cxnLst>
    <dgm:cxn modelId="{45722801-7BE1-4368-A62B-2928AE66A9DD}" type="presOf" srcId="{43119001-CBB2-41A9-AC31-CCB71FD79394}" destId="{BC4B62F9-2B93-49F1-AA0F-2B3A16940D1A}" srcOrd="0" destOrd="0" presId="urn:microsoft.com/office/officeart/2005/8/layout/default"/>
    <dgm:cxn modelId="{F0599C0F-1F02-4208-9D54-27C7CC76B8C5}" srcId="{56E1E04D-CFBD-4FC1-96F6-741EB64D8E9A}" destId="{9AB72922-CA78-46BD-A432-CC8FB5FB3AAD}" srcOrd="2" destOrd="0" parTransId="{14B01E83-53CA-40D8-B4F0-5A1375BA8023}" sibTransId="{6ED84471-D11F-4E03-A7CF-957B16F84E7C}"/>
    <dgm:cxn modelId="{2CBBF00F-509F-4296-9A13-13254370B01F}" type="presOf" srcId="{56E1E04D-CFBD-4FC1-96F6-741EB64D8E9A}" destId="{80B77A77-62BE-48CB-8B03-ED5CF8F687CF}" srcOrd="0" destOrd="0" presId="urn:microsoft.com/office/officeart/2005/8/layout/default"/>
    <dgm:cxn modelId="{FFDCD467-5E8E-43A5-8C5C-7350B3A67F6C}" type="presOf" srcId="{CB8D02C0-2567-4626-BA6D-CA08DC160E88}" destId="{785F08FB-AF16-4941-A82A-BA2B75666D05}" srcOrd="0" destOrd="0" presId="urn:microsoft.com/office/officeart/2005/8/layout/default"/>
    <dgm:cxn modelId="{84749B7F-32C3-40C8-B601-468E0A08493F}" type="presOf" srcId="{3C64B691-1A77-47C0-8722-D01A3CF513F3}" destId="{B8E06E80-16D0-4DDC-B466-D9CF90C858F6}" srcOrd="0" destOrd="0" presId="urn:microsoft.com/office/officeart/2005/8/layout/default"/>
    <dgm:cxn modelId="{F02DB987-3C3A-430C-B804-A9C3BA2825BC}" srcId="{56E1E04D-CFBD-4FC1-96F6-741EB64D8E9A}" destId="{43119001-CBB2-41A9-AC31-CCB71FD79394}" srcOrd="0" destOrd="0" parTransId="{3D99FA86-A90C-4F28-A713-92F0FC2C21E3}" sibTransId="{EA514CAC-FAF2-47DF-A821-A44A9C36B027}"/>
    <dgm:cxn modelId="{E23D448D-14ED-4104-8FCE-9D557FD4F3F4}" srcId="{56E1E04D-CFBD-4FC1-96F6-741EB64D8E9A}" destId="{CB8D02C0-2567-4626-BA6D-CA08DC160E88}" srcOrd="1" destOrd="0" parTransId="{411419FE-3783-4A59-BF1E-DF8E99542A7A}" sibTransId="{E87ED502-59CE-4150-81C0-ACE37E54044C}"/>
    <dgm:cxn modelId="{080C91E4-D163-47A0-9A72-0E24B443C372}" type="presOf" srcId="{9AB72922-CA78-46BD-A432-CC8FB5FB3AAD}" destId="{211BB7E2-8D14-4205-A9D1-32A5ABA7B2A3}" srcOrd="0" destOrd="0" presId="urn:microsoft.com/office/officeart/2005/8/layout/default"/>
    <dgm:cxn modelId="{22A8BCE8-58DF-499D-A5CF-12BF427DC2AC}" srcId="{56E1E04D-CFBD-4FC1-96F6-741EB64D8E9A}" destId="{3C64B691-1A77-47C0-8722-D01A3CF513F3}" srcOrd="3" destOrd="0" parTransId="{004E7125-B53D-4BBA-B0D1-CC23F6295DAA}" sibTransId="{318AB0FC-A984-468F-A5F7-00786842A264}"/>
    <dgm:cxn modelId="{33C3032D-93C2-4423-9089-E26EEDEA292D}" type="presParOf" srcId="{80B77A77-62BE-48CB-8B03-ED5CF8F687CF}" destId="{BC4B62F9-2B93-49F1-AA0F-2B3A16940D1A}" srcOrd="0" destOrd="0" presId="urn:microsoft.com/office/officeart/2005/8/layout/default"/>
    <dgm:cxn modelId="{422450DE-0C19-47C4-AF5F-D5731204DC2B}" type="presParOf" srcId="{80B77A77-62BE-48CB-8B03-ED5CF8F687CF}" destId="{68A57642-1EBC-41DA-8400-AC407FE9F6E2}" srcOrd="1" destOrd="0" presId="urn:microsoft.com/office/officeart/2005/8/layout/default"/>
    <dgm:cxn modelId="{2C16349A-8A40-45A8-B1E2-EAB36C675261}" type="presParOf" srcId="{80B77A77-62BE-48CB-8B03-ED5CF8F687CF}" destId="{785F08FB-AF16-4941-A82A-BA2B75666D05}" srcOrd="2" destOrd="0" presId="urn:microsoft.com/office/officeart/2005/8/layout/default"/>
    <dgm:cxn modelId="{FABF9755-571E-4616-B446-FBBCE9D71788}" type="presParOf" srcId="{80B77A77-62BE-48CB-8B03-ED5CF8F687CF}" destId="{B2D481B2-240A-46DC-8432-D28A2CD6073B}" srcOrd="3" destOrd="0" presId="urn:microsoft.com/office/officeart/2005/8/layout/default"/>
    <dgm:cxn modelId="{C339E3D9-C604-4F6A-B4AB-F584A49E5A84}" type="presParOf" srcId="{80B77A77-62BE-48CB-8B03-ED5CF8F687CF}" destId="{211BB7E2-8D14-4205-A9D1-32A5ABA7B2A3}" srcOrd="4" destOrd="0" presId="urn:microsoft.com/office/officeart/2005/8/layout/default"/>
    <dgm:cxn modelId="{FE71578A-F4CF-437E-A9DA-FFD786B8342F}" type="presParOf" srcId="{80B77A77-62BE-48CB-8B03-ED5CF8F687CF}" destId="{FE03534A-1D33-481D-A046-28458D83A004}" srcOrd="5" destOrd="0" presId="urn:microsoft.com/office/officeart/2005/8/layout/default"/>
    <dgm:cxn modelId="{A43DCAC7-14A0-4D4D-9AB5-84ADA0606E82}" type="presParOf" srcId="{80B77A77-62BE-48CB-8B03-ED5CF8F687CF}" destId="{B8E06E80-16D0-4DDC-B466-D9CF90C858F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2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6E1E04D-CFBD-4FC1-96F6-741EB64D8E9A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43119001-CBB2-41A9-AC31-CCB71FD79394}">
      <dgm:prSet phldrT="[Texte]" phldr="0"/>
      <dgm:spPr/>
      <dgm:t>
        <a:bodyPr/>
        <a:lstStyle/>
        <a:p>
          <a:r>
            <a:rPr lang="fr-FR" dirty="0"/>
            <a:t>Musique Live </a:t>
          </a:r>
        </a:p>
        <a:p>
          <a:r>
            <a:rPr lang="fr-FR" dirty="0"/>
            <a:t>4</a:t>
          </a:r>
        </a:p>
      </dgm:t>
    </dgm:pt>
    <dgm:pt modelId="{3D99FA86-A90C-4F28-A713-92F0FC2C21E3}" type="parTrans" cxnId="{F02DB987-3C3A-430C-B804-A9C3BA2825BC}">
      <dgm:prSet/>
      <dgm:spPr/>
      <dgm:t>
        <a:bodyPr/>
        <a:lstStyle/>
        <a:p>
          <a:endParaRPr lang="fr-FR"/>
        </a:p>
      </dgm:t>
    </dgm:pt>
    <dgm:pt modelId="{EA514CAC-FAF2-47DF-A821-A44A9C36B027}" type="sibTrans" cxnId="{F02DB987-3C3A-430C-B804-A9C3BA2825BC}">
      <dgm:prSet/>
      <dgm:spPr/>
      <dgm:t>
        <a:bodyPr/>
        <a:lstStyle/>
        <a:p>
          <a:endParaRPr lang="fr-FR"/>
        </a:p>
      </dgm:t>
    </dgm:pt>
    <dgm:pt modelId="{ACDB1E2C-0965-45B7-86CD-4613859E9B30}">
      <dgm:prSet phldrT="[Texte]" phldr="0"/>
      <dgm:spPr/>
      <dgm:t>
        <a:bodyPr/>
        <a:lstStyle/>
        <a:p>
          <a:r>
            <a:rPr lang="fr-FR" dirty="0"/>
            <a:t>Musique enregistrée </a:t>
          </a:r>
        </a:p>
        <a:p>
          <a:r>
            <a:rPr lang="fr-FR" dirty="0"/>
            <a:t>4 </a:t>
          </a:r>
        </a:p>
      </dgm:t>
    </dgm:pt>
    <dgm:pt modelId="{3DA276FD-8986-4EBA-A545-73203999BE74}" type="parTrans" cxnId="{CD8A01FA-AB62-4D2B-99F6-34FFD5830FCB}">
      <dgm:prSet/>
      <dgm:spPr/>
      <dgm:t>
        <a:bodyPr/>
        <a:lstStyle/>
        <a:p>
          <a:endParaRPr lang="fr-FR"/>
        </a:p>
      </dgm:t>
    </dgm:pt>
    <dgm:pt modelId="{F6A8C3D6-18CB-4985-AA02-8EA9E5AA61CB}" type="sibTrans" cxnId="{CD8A01FA-AB62-4D2B-99F6-34FFD5830FCB}">
      <dgm:prSet/>
      <dgm:spPr/>
      <dgm:t>
        <a:bodyPr/>
        <a:lstStyle/>
        <a:p>
          <a:endParaRPr lang="fr-FR"/>
        </a:p>
      </dgm:t>
    </dgm:pt>
    <dgm:pt modelId="{BBF8F2DA-CB14-4CD3-BDF1-8C6752C80925}">
      <dgm:prSet phldrT="[Texte]" phldr="0"/>
      <dgm:spPr/>
      <dgm:t>
        <a:bodyPr/>
        <a:lstStyle/>
        <a:p>
          <a:r>
            <a:rPr lang="fr-FR" dirty="0"/>
            <a:t>Transmission </a:t>
          </a:r>
        </a:p>
        <a:p>
          <a:r>
            <a:rPr lang="fr-FR" dirty="0"/>
            <a:t>4 </a:t>
          </a:r>
        </a:p>
      </dgm:t>
    </dgm:pt>
    <dgm:pt modelId="{C5CAE57D-E9F7-4349-BEDE-46F6F1BFF094}" type="parTrans" cxnId="{E5011473-8B76-4D25-BD08-B5C0152D5306}">
      <dgm:prSet/>
      <dgm:spPr/>
      <dgm:t>
        <a:bodyPr/>
        <a:lstStyle/>
        <a:p>
          <a:endParaRPr lang="fr-FR"/>
        </a:p>
      </dgm:t>
    </dgm:pt>
    <dgm:pt modelId="{75850795-F06F-4E55-AB35-981B2114BBA6}" type="sibTrans" cxnId="{E5011473-8B76-4D25-BD08-B5C0152D5306}">
      <dgm:prSet/>
      <dgm:spPr/>
      <dgm:t>
        <a:bodyPr/>
        <a:lstStyle/>
        <a:p>
          <a:endParaRPr lang="fr-FR"/>
        </a:p>
      </dgm:t>
    </dgm:pt>
    <dgm:pt modelId="{8DC74A91-1705-4188-990D-47E6AB3048D8}">
      <dgm:prSet phldrT="[Texte]" phldr="0"/>
      <dgm:spPr/>
      <dgm:t>
        <a:bodyPr/>
        <a:lstStyle/>
        <a:p>
          <a:r>
            <a:rPr lang="fr-FR" dirty="0"/>
            <a:t>Associés </a:t>
          </a:r>
        </a:p>
        <a:p>
          <a:r>
            <a:rPr lang="fr-FR" dirty="0"/>
            <a:t>2 </a:t>
          </a:r>
        </a:p>
      </dgm:t>
    </dgm:pt>
    <dgm:pt modelId="{13B03F29-DF4C-4E13-A63A-285BE6F7053C}" type="parTrans" cxnId="{323CF63C-3C4A-4F1F-8771-AEEED5A896B3}">
      <dgm:prSet/>
      <dgm:spPr/>
      <dgm:t>
        <a:bodyPr/>
        <a:lstStyle/>
        <a:p>
          <a:endParaRPr lang="fr-FR"/>
        </a:p>
      </dgm:t>
    </dgm:pt>
    <dgm:pt modelId="{646363A8-AF16-4E61-95C4-1B1970495EF2}" type="sibTrans" cxnId="{323CF63C-3C4A-4F1F-8771-AEEED5A896B3}">
      <dgm:prSet/>
      <dgm:spPr/>
      <dgm:t>
        <a:bodyPr/>
        <a:lstStyle/>
        <a:p>
          <a:endParaRPr lang="fr-FR"/>
        </a:p>
      </dgm:t>
    </dgm:pt>
    <dgm:pt modelId="{9F918595-5B42-423A-B3FA-96670B010E6E}">
      <dgm:prSet phldrT="[Texte]" phldr="0"/>
      <dgm:spPr/>
      <dgm:t>
        <a:bodyPr/>
        <a:lstStyle/>
        <a:p>
          <a:r>
            <a:rPr lang="fr-FR" dirty="0"/>
            <a:t>Territoires </a:t>
          </a:r>
        </a:p>
        <a:p>
          <a:r>
            <a:rPr lang="fr-FR" dirty="0"/>
            <a:t>8 </a:t>
          </a:r>
        </a:p>
      </dgm:t>
    </dgm:pt>
    <dgm:pt modelId="{37B9FBC3-D0BF-4E27-8037-E3F8EDDC1434}" type="parTrans" cxnId="{DFD92CE0-62EF-414C-A51C-85FB0BCD3BC8}">
      <dgm:prSet/>
      <dgm:spPr/>
      <dgm:t>
        <a:bodyPr/>
        <a:lstStyle/>
        <a:p>
          <a:endParaRPr lang="fr-FR"/>
        </a:p>
      </dgm:t>
    </dgm:pt>
    <dgm:pt modelId="{0B06F682-D72C-4671-850F-423A3325EC96}" type="sibTrans" cxnId="{DFD92CE0-62EF-414C-A51C-85FB0BCD3BC8}">
      <dgm:prSet/>
      <dgm:spPr/>
      <dgm:t>
        <a:bodyPr/>
        <a:lstStyle/>
        <a:p>
          <a:endParaRPr lang="fr-FR"/>
        </a:p>
      </dgm:t>
    </dgm:pt>
    <dgm:pt modelId="{F0B5241A-8B21-45ED-80B6-44F5F225A7DA}">
      <dgm:prSet phldrT="[Texte]" phldr="0"/>
      <dgm:spPr/>
      <dgm:t>
        <a:bodyPr/>
        <a:lstStyle/>
        <a:p>
          <a:r>
            <a:rPr lang="fr-FR" dirty="0"/>
            <a:t>Salarié.e.s </a:t>
          </a:r>
        </a:p>
        <a:p>
          <a:r>
            <a:rPr lang="fr-FR" dirty="0"/>
            <a:t>1 </a:t>
          </a:r>
        </a:p>
      </dgm:t>
    </dgm:pt>
    <dgm:pt modelId="{7205CE38-8728-49E5-BBC6-2D3E3AE57999}" type="parTrans" cxnId="{9D2BAF88-E7CA-4F69-A501-CE760A4555C0}">
      <dgm:prSet/>
      <dgm:spPr/>
      <dgm:t>
        <a:bodyPr/>
        <a:lstStyle/>
        <a:p>
          <a:endParaRPr lang="fr-FR"/>
        </a:p>
      </dgm:t>
    </dgm:pt>
    <dgm:pt modelId="{EA6FF1AE-A752-4A85-B532-C8DD2961997D}" type="sibTrans" cxnId="{9D2BAF88-E7CA-4F69-A501-CE760A4555C0}">
      <dgm:prSet/>
      <dgm:spPr/>
      <dgm:t>
        <a:bodyPr/>
        <a:lstStyle/>
        <a:p>
          <a:endParaRPr lang="fr-FR"/>
        </a:p>
      </dgm:t>
    </dgm:pt>
    <dgm:pt modelId="{80B77A77-62BE-48CB-8B03-ED5CF8F687CF}" type="pres">
      <dgm:prSet presAssocID="{56E1E04D-CFBD-4FC1-96F6-741EB64D8E9A}" presName="diagram" presStyleCnt="0">
        <dgm:presLayoutVars>
          <dgm:dir/>
          <dgm:resizeHandles val="exact"/>
        </dgm:presLayoutVars>
      </dgm:prSet>
      <dgm:spPr/>
    </dgm:pt>
    <dgm:pt modelId="{BC4B62F9-2B93-49F1-AA0F-2B3A16940D1A}" type="pres">
      <dgm:prSet presAssocID="{43119001-CBB2-41A9-AC31-CCB71FD79394}" presName="node" presStyleLbl="node1" presStyleIdx="0" presStyleCnt="6">
        <dgm:presLayoutVars>
          <dgm:bulletEnabled val="1"/>
        </dgm:presLayoutVars>
      </dgm:prSet>
      <dgm:spPr/>
    </dgm:pt>
    <dgm:pt modelId="{9A433CFB-DDED-4161-91B6-7F5C30FB8B75}" type="pres">
      <dgm:prSet presAssocID="{EA514CAC-FAF2-47DF-A821-A44A9C36B027}" presName="sibTrans" presStyleCnt="0"/>
      <dgm:spPr/>
    </dgm:pt>
    <dgm:pt modelId="{AD33C588-C17A-4D2F-92CE-56EB5CD9D181}" type="pres">
      <dgm:prSet presAssocID="{ACDB1E2C-0965-45B7-86CD-4613859E9B30}" presName="node" presStyleLbl="node1" presStyleIdx="1" presStyleCnt="6">
        <dgm:presLayoutVars>
          <dgm:bulletEnabled val="1"/>
        </dgm:presLayoutVars>
      </dgm:prSet>
      <dgm:spPr/>
    </dgm:pt>
    <dgm:pt modelId="{3A3D847E-4D82-43DC-AFDC-E513D55BF230}" type="pres">
      <dgm:prSet presAssocID="{F6A8C3D6-18CB-4985-AA02-8EA9E5AA61CB}" presName="sibTrans" presStyleCnt="0"/>
      <dgm:spPr/>
    </dgm:pt>
    <dgm:pt modelId="{E9E2F72E-11B1-4A91-9DDE-E3218E6ECBA1}" type="pres">
      <dgm:prSet presAssocID="{BBF8F2DA-CB14-4CD3-BDF1-8C6752C80925}" presName="node" presStyleLbl="node1" presStyleIdx="2" presStyleCnt="6">
        <dgm:presLayoutVars>
          <dgm:bulletEnabled val="1"/>
        </dgm:presLayoutVars>
      </dgm:prSet>
      <dgm:spPr/>
    </dgm:pt>
    <dgm:pt modelId="{265051F9-014C-46B1-89CE-2774568EE1CA}" type="pres">
      <dgm:prSet presAssocID="{75850795-F06F-4E55-AB35-981B2114BBA6}" presName="sibTrans" presStyleCnt="0"/>
      <dgm:spPr/>
    </dgm:pt>
    <dgm:pt modelId="{7C349015-5D82-4E20-A454-CD4C9C50697B}" type="pres">
      <dgm:prSet presAssocID="{8DC74A91-1705-4188-990D-47E6AB3048D8}" presName="node" presStyleLbl="node1" presStyleIdx="3" presStyleCnt="6">
        <dgm:presLayoutVars>
          <dgm:bulletEnabled val="1"/>
        </dgm:presLayoutVars>
      </dgm:prSet>
      <dgm:spPr/>
    </dgm:pt>
    <dgm:pt modelId="{C93D8B3D-39EC-42F8-9662-43E4E73B6C10}" type="pres">
      <dgm:prSet presAssocID="{646363A8-AF16-4E61-95C4-1B1970495EF2}" presName="sibTrans" presStyleCnt="0"/>
      <dgm:spPr/>
    </dgm:pt>
    <dgm:pt modelId="{AF2B4455-7F5C-47A8-9EA1-7EA9DF7D7BCB}" type="pres">
      <dgm:prSet presAssocID="{9F918595-5B42-423A-B3FA-96670B010E6E}" presName="node" presStyleLbl="node1" presStyleIdx="4" presStyleCnt="6">
        <dgm:presLayoutVars>
          <dgm:bulletEnabled val="1"/>
        </dgm:presLayoutVars>
      </dgm:prSet>
      <dgm:spPr/>
    </dgm:pt>
    <dgm:pt modelId="{77396598-EA6D-4F62-9F2E-7AFE7B8748BD}" type="pres">
      <dgm:prSet presAssocID="{0B06F682-D72C-4671-850F-423A3325EC96}" presName="sibTrans" presStyleCnt="0"/>
      <dgm:spPr/>
    </dgm:pt>
    <dgm:pt modelId="{47BED29E-960E-4070-9FD8-A7E7B7FFBA62}" type="pres">
      <dgm:prSet presAssocID="{F0B5241A-8B21-45ED-80B6-44F5F225A7DA}" presName="node" presStyleLbl="node1" presStyleIdx="5" presStyleCnt="6">
        <dgm:presLayoutVars>
          <dgm:bulletEnabled val="1"/>
        </dgm:presLayoutVars>
      </dgm:prSet>
      <dgm:spPr/>
    </dgm:pt>
  </dgm:ptLst>
  <dgm:cxnLst>
    <dgm:cxn modelId="{45722801-7BE1-4368-A62B-2928AE66A9DD}" type="presOf" srcId="{43119001-CBB2-41A9-AC31-CCB71FD79394}" destId="{BC4B62F9-2B93-49F1-AA0F-2B3A16940D1A}" srcOrd="0" destOrd="0" presId="urn:microsoft.com/office/officeart/2005/8/layout/default"/>
    <dgm:cxn modelId="{2CBBF00F-509F-4296-9A13-13254370B01F}" type="presOf" srcId="{56E1E04D-CFBD-4FC1-96F6-741EB64D8E9A}" destId="{80B77A77-62BE-48CB-8B03-ED5CF8F687CF}" srcOrd="0" destOrd="0" presId="urn:microsoft.com/office/officeart/2005/8/layout/default"/>
    <dgm:cxn modelId="{323CF63C-3C4A-4F1F-8771-AEEED5A896B3}" srcId="{56E1E04D-CFBD-4FC1-96F6-741EB64D8E9A}" destId="{8DC74A91-1705-4188-990D-47E6AB3048D8}" srcOrd="3" destOrd="0" parTransId="{13B03F29-DF4C-4E13-A63A-285BE6F7053C}" sibTransId="{646363A8-AF16-4E61-95C4-1B1970495EF2}"/>
    <dgm:cxn modelId="{DAB3F541-4881-46D5-BD12-E915F9ADB4C0}" type="presOf" srcId="{ACDB1E2C-0965-45B7-86CD-4613859E9B30}" destId="{AD33C588-C17A-4D2F-92CE-56EB5CD9D181}" srcOrd="0" destOrd="0" presId="urn:microsoft.com/office/officeart/2005/8/layout/default"/>
    <dgm:cxn modelId="{E5011473-8B76-4D25-BD08-B5C0152D5306}" srcId="{56E1E04D-CFBD-4FC1-96F6-741EB64D8E9A}" destId="{BBF8F2DA-CB14-4CD3-BDF1-8C6752C80925}" srcOrd="2" destOrd="0" parTransId="{C5CAE57D-E9F7-4349-BEDE-46F6F1BFF094}" sibTransId="{75850795-F06F-4E55-AB35-981B2114BBA6}"/>
    <dgm:cxn modelId="{55E6A358-31CC-40D4-9D6C-BE1FB3431345}" type="presOf" srcId="{9F918595-5B42-423A-B3FA-96670B010E6E}" destId="{AF2B4455-7F5C-47A8-9EA1-7EA9DF7D7BCB}" srcOrd="0" destOrd="0" presId="urn:microsoft.com/office/officeart/2005/8/layout/default"/>
    <dgm:cxn modelId="{F02DB987-3C3A-430C-B804-A9C3BA2825BC}" srcId="{56E1E04D-CFBD-4FC1-96F6-741EB64D8E9A}" destId="{43119001-CBB2-41A9-AC31-CCB71FD79394}" srcOrd="0" destOrd="0" parTransId="{3D99FA86-A90C-4F28-A713-92F0FC2C21E3}" sibTransId="{EA514CAC-FAF2-47DF-A821-A44A9C36B027}"/>
    <dgm:cxn modelId="{9D2BAF88-E7CA-4F69-A501-CE760A4555C0}" srcId="{56E1E04D-CFBD-4FC1-96F6-741EB64D8E9A}" destId="{F0B5241A-8B21-45ED-80B6-44F5F225A7DA}" srcOrd="5" destOrd="0" parTransId="{7205CE38-8728-49E5-BBC6-2D3E3AE57999}" sibTransId="{EA6FF1AE-A752-4A85-B532-C8DD2961997D}"/>
    <dgm:cxn modelId="{97C784B6-464F-485C-8342-1A6D35303513}" type="presOf" srcId="{8DC74A91-1705-4188-990D-47E6AB3048D8}" destId="{7C349015-5D82-4E20-A454-CD4C9C50697B}" srcOrd="0" destOrd="0" presId="urn:microsoft.com/office/officeart/2005/8/layout/default"/>
    <dgm:cxn modelId="{8CBAD4C7-92EC-409C-A91B-66FCC6BF5991}" type="presOf" srcId="{F0B5241A-8B21-45ED-80B6-44F5F225A7DA}" destId="{47BED29E-960E-4070-9FD8-A7E7B7FFBA62}" srcOrd="0" destOrd="0" presId="urn:microsoft.com/office/officeart/2005/8/layout/default"/>
    <dgm:cxn modelId="{1E5C4FDA-E490-4085-BFA1-B72FAC166658}" type="presOf" srcId="{BBF8F2DA-CB14-4CD3-BDF1-8C6752C80925}" destId="{E9E2F72E-11B1-4A91-9DDE-E3218E6ECBA1}" srcOrd="0" destOrd="0" presId="urn:microsoft.com/office/officeart/2005/8/layout/default"/>
    <dgm:cxn modelId="{DFD92CE0-62EF-414C-A51C-85FB0BCD3BC8}" srcId="{56E1E04D-CFBD-4FC1-96F6-741EB64D8E9A}" destId="{9F918595-5B42-423A-B3FA-96670B010E6E}" srcOrd="4" destOrd="0" parTransId="{37B9FBC3-D0BF-4E27-8037-E3F8EDDC1434}" sibTransId="{0B06F682-D72C-4671-850F-423A3325EC96}"/>
    <dgm:cxn modelId="{CD8A01FA-AB62-4D2B-99F6-34FFD5830FCB}" srcId="{56E1E04D-CFBD-4FC1-96F6-741EB64D8E9A}" destId="{ACDB1E2C-0965-45B7-86CD-4613859E9B30}" srcOrd="1" destOrd="0" parTransId="{3DA276FD-8986-4EBA-A545-73203999BE74}" sibTransId="{F6A8C3D6-18CB-4985-AA02-8EA9E5AA61CB}"/>
    <dgm:cxn modelId="{33C3032D-93C2-4423-9089-E26EEDEA292D}" type="presParOf" srcId="{80B77A77-62BE-48CB-8B03-ED5CF8F687CF}" destId="{BC4B62F9-2B93-49F1-AA0F-2B3A16940D1A}" srcOrd="0" destOrd="0" presId="urn:microsoft.com/office/officeart/2005/8/layout/default"/>
    <dgm:cxn modelId="{BD4B3312-3C8B-47FB-8EA6-C457A1606D8F}" type="presParOf" srcId="{80B77A77-62BE-48CB-8B03-ED5CF8F687CF}" destId="{9A433CFB-DDED-4161-91B6-7F5C30FB8B75}" srcOrd="1" destOrd="0" presId="urn:microsoft.com/office/officeart/2005/8/layout/default"/>
    <dgm:cxn modelId="{F44EDB68-94EC-4967-96F2-7D3CA4770937}" type="presParOf" srcId="{80B77A77-62BE-48CB-8B03-ED5CF8F687CF}" destId="{AD33C588-C17A-4D2F-92CE-56EB5CD9D181}" srcOrd="2" destOrd="0" presId="urn:microsoft.com/office/officeart/2005/8/layout/default"/>
    <dgm:cxn modelId="{6D8A3B63-B6BC-4FB0-8FC4-558FB01858CD}" type="presParOf" srcId="{80B77A77-62BE-48CB-8B03-ED5CF8F687CF}" destId="{3A3D847E-4D82-43DC-AFDC-E513D55BF230}" srcOrd="3" destOrd="0" presId="urn:microsoft.com/office/officeart/2005/8/layout/default"/>
    <dgm:cxn modelId="{00793292-76CD-4D0A-8C8D-DB06E710DC27}" type="presParOf" srcId="{80B77A77-62BE-48CB-8B03-ED5CF8F687CF}" destId="{E9E2F72E-11B1-4A91-9DDE-E3218E6ECBA1}" srcOrd="4" destOrd="0" presId="urn:microsoft.com/office/officeart/2005/8/layout/default"/>
    <dgm:cxn modelId="{6CD21A2F-4BF0-4CC9-BB33-6F44BF3A7D7C}" type="presParOf" srcId="{80B77A77-62BE-48CB-8B03-ED5CF8F687CF}" destId="{265051F9-014C-46B1-89CE-2774568EE1CA}" srcOrd="5" destOrd="0" presId="urn:microsoft.com/office/officeart/2005/8/layout/default"/>
    <dgm:cxn modelId="{AE28A8FF-6FE7-45AF-A012-8D3BB66CA530}" type="presParOf" srcId="{80B77A77-62BE-48CB-8B03-ED5CF8F687CF}" destId="{7C349015-5D82-4E20-A454-CD4C9C50697B}" srcOrd="6" destOrd="0" presId="urn:microsoft.com/office/officeart/2005/8/layout/default"/>
    <dgm:cxn modelId="{E9C747FA-14F8-4742-ACB2-77A0ACC3961F}" type="presParOf" srcId="{80B77A77-62BE-48CB-8B03-ED5CF8F687CF}" destId="{C93D8B3D-39EC-42F8-9662-43E4E73B6C10}" srcOrd="7" destOrd="0" presId="urn:microsoft.com/office/officeart/2005/8/layout/default"/>
    <dgm:cxn modelId="{EAD681E0-E07B-46A6-9512-AB5DB00BB977}" type="presParOf" srcId="{80B77A77-62BE-48CB-8B03-ED5CF8F687CF}" destId="{AF2B4455-7F5C-47A8-9EA1-7EA9DF7D7BCB}" srcOrd="8" destOrd="0" presId="urn:microsoft.com/office/officeart/2005/8/layout/default"/>
    <dgm:cxn modelId="{9464AD3C-1646-4FB5-8427-875888DC5DFE}" type="presParOf" srcId="{80B77A77-62BE-48CB-8B03-ED5CF8F687CF}" destId="{77396598-EA6D-4F62-9F2E-7AFE7B8748BD}" srcOrd="9" destOrd="0" presId="urn:microsoft.com/office/officeart/2005/8/layout/default"/>
    <dgm:cxn modelId="{6CC62ADC-213D-4D9F-AF41-4EEF59B6BE1F}" type="presParOf" srcId="{80B77A77-62BE-48CB-8B03-ED5CF8F687CF}" destId="{47BED29E-960E-4070-9FD8-A7E7B7FFBA62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3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4B62F9-2B93-49F1-AA0F-2B3A16940D1A}">
      <dsp:nvSpPr>
        <dsp:cNvPr id="0" name=""/>
        <dsp:cNvSpPr/>
      </dsp:nvSpPr>
      <dsp:spPr>
        <a:xfrm>
          <a:off x="86066" y="1237"/>
          <a:ext cx="1133716" cy="564975"/>
        </a:xfrm>
        <a:prstGeom prst="rect">
          <a:avLst/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50" i="1" kern="1200"/>
            <a:t>Vie Associative</a:t>
          </a:r>
          <a:endParaRPr lang="fr-FR" sz="1050" kern="1200" dirty="0"/>
        </a:p>
      </dsp:txBody>
      <dsp:txXfrm>
        <a:off x="86066" y="1237"/>
        <a:ext cx="1133716" cy="564975"/>
      </dsp:txXfrm>
    </dsp:sp>
    <dsp:sp modelId="{EAF38A52-6B01-44FD-A9A0-101B02E9978C}">
      <dsp:nvSpPr>
        <dsp:cNvPr id="0" name=""/>
        <dsp:cNvSpPr/>
      </dsp:nvSpPr>
      <dsp:spPr>
        <a:xfrm>
          <a:off x="86066" y="660375"/>
          <a:ext cx="1133716" cy="564975"/>
        </a:xfrm>
        <a:prstGeom prst="rect">
          <a:avLst/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50" i="1" kern="1200"/>
            <a:t>Ressources</a:t>
          </a:r>
          <a:r>
            <a:rPr lang="fr-FR" sz="1050" kern="1200"/>
            <a:t> </a:t>
          </a:r>
          <a:r>
            <a:rPr lang="fr-FR" sz="1050" i="1" kern="1200"/>
            <a:t>Humaines</a:t>
          </a:r>
          <a:endParaRPr lang="fr-FR" sz="1050" kern="1200"/>
        </a:p>
      </dsp:txBody>
      <dsp:txXfrm>
        <a:off x="86066" y="660375"/>
        <a:ext cx="1133716" cy="564975"/>
      </dsp:txXfrm>
    </dsp:sp>
    <dsp:sp modelId="{99D48E66-11C3-4638-8D27-4B16675AD7CA}">
      <dsp:nvSpPr>
        <dsp:cNvPr id="0" name=""/>
        <dsp:cNvSpPr/>
      </dsp:nvSpPr>
      <dsp:spPr>
        <a:xfrm>
          <a:off x="86066" y="1319512"/>
          <a:ext cx="1133716" cy="564975"/>
        </a:xfrm>
        <a:prstGeom prst="rect">
          <a:avLst/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50" i="1" kern="1200" dirty="0"/>
            <a:t>Ressources financières</a:t>
          </a:r>
          <a:endParaRPr lang="fr-FR" sz="1050" kern="1200" dirty="0"/>
        </a:p>
      </dsp:txBody>
      <dsp:txXfrm>
        <a:off x="86066" y="1319512"/>
        <a:ext cx="1133716" cy="564975"/>
      </dsp:txXfrm>
    </dsp:sp>
    <dsp:sp modelId="{2F38D5AD-857B-468E-B254-4EBF25ECF357}">
      <dsp:nvSpPr>
        <dsp:cNvPr id="0" name=""/>
        <dsp:cNvSpPr/>
      </dsp:nvSpPr>
      <dsp:spPr>
        <a:xfrm>
          <a:off x="86066" y="1978650"/>
          <a:ext cx="1133716" cy="564975"/>
        </a:xfrm>
        <a:prstGeom prst="rect">
          <a:avLst/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50" i="1" kern="1200"/>
            <a:t>Communication</a:t>
          </a:r>
          <a:endParaRPr lang="fr-FR" sz="1050" kern="1200"/>
        </a:p>
      </dsp:txBody>
      <dsp:txXfrm>
        <a:off x="86066" y="1978650"/>
        <a:ext cx="1133716" cy="564975"/>
      </dsp:txXfrm>
    </dsp:sp>
    <dsp:sp modelId="{649FBCC8-28BB-4B2F-A569-4FB38CBF566C}">
      <dsp:nvSpPr>
        <dsp:cNvPr id="0" name=""/>
        <dsp:cNvSpPr/>
      </dsp:nvSpPr>
      <dsp:spPr>
        <a:xfrm>
          <a:off x="86066" y="2637787"/>
          <a:ext cx="1133716" cy="564975"/>
        </a:xfrm>
        <a:prstGeom prst="rect">
          <a:avLst/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50" i="1" kern="1200"/>
            <a:t>Plaidoyer</a:t>
          </a:r>
          <a:endParaRPr lang="fr-FR" sz="1050" kern="1200"/>
        </a:p>
      </dsp:txBody>
      <dsp:txXfrm>
        <a:off x="86066" y="2637787"/>
        <a:ext cx="1133716" cy="5649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4B62F9-2B93-49F1-AA0F-2B3A16940D1A}">
      <dsp:nvSpPr>
        <dsp:cNvPr id="0" name=""/>
        <dsp:cNvSpPr/>
      </dsp:nvSpPr>
      <dsp:spPr>
        <a:xfrm>
          <a:off x="60176" y="2380"/>
          <a:ext cx="1697638" cy="5645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i="1" kern="1200" dirty="0"/>
            <a:t>Secrétaire et 1 Administrateur.trice </a:t>
          </a:r>
          <a:r>
            <a:rPr lang="fr-FR" sz="1000" kern="1200" dirty="0">
              <a:solidFill>
                <a:schemeClr val="accent2"/>
              </a:solidFill>
            </a:rPr>
            <a:t>Direction / Chargé.e de l’animation associative</a:t>
          </a:r>
        </a:p>
      </dsp:txBody>
      <dsp:txXfrm>
        <a:off x="60176" y="2380"/>
        <a:ext cx="1697638" cy="564571"/>
      </dsp:txXfrm>
    </dsp:sp>
    <dsp:sp modelId="{847ECD64-DC77-4C20-AAFF-4EDC21C76D56}">
      <dsp:nvSpPr>
        <dsp:cNvPr id="0" name=""/>
        <dsp:cNvSpPr/>
      </dsp:nvSpPr>
      <dsp:spPr>
        <a:xfrm>
          <a:off x="60176" y="661047"/>
          <a:ext cx="1697638" cy="5645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3 membres du bureau , dont 1 co-président.e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>
              <a:solidFill>
                <a:schemeClr val="accent2"/>
              </a:solidFill>
            </a:rPr>
            <a:t>Direction</a:t>
          </a:r>
        </a:p>
      </dsp:txBody>
      <dsp:txXfrm>
        <a:off x="60176" y="661047"/>
        <a:ext cx="1697638" cy="564571"/>
      </dsp:txXfrm>
    </dsp:sp>
    <dsp:sp modelId="{856922AD-DDF6-4D0D-AA46-E0040D3E78E6}">
      <dsp:nvSpPr>
        <dsp:cNvPr id="0" name=""/>
        <dsp:cNvSpPr/>
      </dsp:nvSpPr>
      <dsp:spPr>
        <a:xfrm>
          <a:off x="60176" y="1319714"/>
          <a:ext cx="1697638" cy="5645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Trésorier.ère 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>
              <a:solidFill>
                <a:schemeClr val="accent2"/>
              </a:solidFill>
            </a:rPr>
            <a:t>Direction / Responsable d’administration</a:t>
          </a:r>
        </a:p>
      </dsp:txBody>
      <dsp:txXfrm>
        <a:off x="60176" y="1319714"/>
        <a:ext cx="1697638" cy="564571"/>
      </dsp:txXfrm>
    </dsp:sp>
    <dsp:sp modelId="{60E80D87-3FCF-457F-9D9F-BEDF69849F00}">
      <dsp:nvSpPr>
        <dsp:cNvPr id="0" name=""/>
        <dsp:cNvSpPr/>
      </dsp:nvSpPr>
      <dsp:spPr>
        <a:xfrm>
          <a:off x="60176" y="1978381"/>
          <a:ext cx="1697638" cy="5645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Vice-présidence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>
              <a:solidFill>
                <a:schemeClr val="accent2"/>
              </a:solidFill>
            </a:rPr>
            <a:t>Chargé.e de communication</a:t>
          </a:r>
        </a:p>
      </dsp:txBody>
      <dsp:txXfrm>
        <a:off x="60176" y="1978381"/>
        <a:ext cx="1697638" cy="564571"/>
      </dsp:txXfrm>
    </dsp:sp>
    <dsp:sp modelId="{CFA6981C-788F-474C-B32E-22B67B7C12A4}">
      <dsp:nvSpPr>
        <dsp:cNvPr id="0" name=""/>
        <dsp:cNvSpPr/>
      </dsp:nvSpPr>
      <dsp:spPr>
        <a:xfrm>
          <a:off x="60176" y="2637048"/>
          <a:ext cx="1697638" cy="5645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Co-présidence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>
              <a:solidFill>
                <a:schemeClr val="accent2"/>
              </a:solidFill>
            </a:rPr>
            <a:t>Direction / Chargé.e d’étude et d’observation</a:t>
          </a:r>
        </a:p>
      </dsp:txBody>
      <dsp:txXfrm>
        <a:off x="60176" y="2637048"/>
        <a:ext cx="1697638" cy="5645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4B62F9-2B93-49F1-AA0F-2B3A16940D1A}">
      <dsp:nvSpPr>
        <dsp:cNvPr id="0" name=""/>
        <dsp:cNvSpPr/>
      </dsp:nvSpPr>
      <dsp:spPr>
        <a:xfrm>
          <a:off x="6266" y="295824"/>
          <a:ext cx="936523" cy="561914"/>
        </a:xfrm>
        <a:prstGeom prst="rect">
          <a:avLst/>
        </a:prstGeom>
        <a:solidFill>
          <a:srgbClr val="DB825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0" i="0" u="none" kern="1200">
              <a:solidFill>
                <a:schemeClr val="tx1"/>
              </a:solidFill>
            </a:rPr>
            <a:t>Europe et international</a:t>
          </a:r>
          <a:endParaRPr lang="fr-FR" sz="1000" kern="1200" dirty="0">
            <a:solidFill>
              <a:schemeClr val="tx1"/>
            </a:solidFill>
          </a:endParaRPr>
        </a:p>
      </dsp:txBody>
      <dsp:txXfrm>
        <a:off x="6266" y="295824"/>
        <a:ext cx="936523" cy="561914"/>
      </dsp:txXfrm>
    </dsp:sp>
    <dsp:sp modelId="{DF28C65D-F7F1-414D-BE4D-80E8914D3B58}">
      <dsp:nvSpPr>
        <dsp:cNvPr id="0" name=""/>
        <dsp:cNvSpPr/>
      </dsp:nvSpPr>
      <dsp:spPr>
        <a:xfrm>
          <a:off x="1036442" y="295824"/>
          <a:ext cx="936523" cy="561914"/>
        </a:xfrm>
        <a:prstGeom prst="rect">
          <a:avLst/>
        </a:prstGeom>
        <a:solidFill>
          <a:srgbClr val="DB825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0" i="0" u="none" kern="1200">
              <a:solidFill>
                <a:schemeClr val="tx1"/>
              </a:solidFill>
            </a:rPr>
            <a:t>Action culturelle</a:t>
          </a:r>
          <a:endParaRPr lang="fr-FR" sz="1000" kern="1200">
            <a:solidFill>
              <a:schemeClr val="tx1"/>
            </a:solidFill>
          </a:endParaRPr>
        </a:p>
      </dsp:txBody>
      <dsp:txXfrm>
        <a:off x="1036442" y="295824"/>
        <a:ext cx="936523" cy="561914"/>
      </dsp:txXfrm>
    </dsp:sp>
    <dsp:sp modelId="{837A6D0B-275D-442A-9BDE-2503AD3EFC0E}">
      <dsp:nvSpPr>
        <dsp:cNvPr id="0" name=""/>
        <dsp:cNvSpPr/>
      </dsp:nvSpPr>
      <dsp:spPr>
        <a:xfrm>
          <a:off x="2066618" y="295824"/>
          <a:ext cx="936523" cy="561914"/>
        </a:xfrm>
        <a:prstGeom prst="rect">
          <a:avLst/>
        </a:prstGeom>
        <a:solidFill>
          <a:srgbClr val="DB825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0" i="0" u="none" kern="1200" dirty="0">
              <a:solidFill>
                <a:schemeClr val="tx1"/>
              </a:solidFill>
            </a:rPr>
            <a:t>Accompagnement artistique / Care</a:t>
          </a:r>
          <a:endParaRPr lang="fr-FR" sz="1000" kern="1200" dirty="0">
            <a:solidFill>
              <a:schemeClr val="tx1"/>
            </a:solidFill>
          </a:endParaRPr>
        </a:p>
      </dsp:txBody>
      <dsp:txXfrm>
        <a:off x="2066618" y="295824"/>
        <a:ext cx="936523" cy="561914"/>
      </dsp:txXfrm>
    </dsp:sp>
    <dsp:sp modelId="{3E3BFE80-BBCF-49F0-8927-D05C3343EF64}">
      <dsp:nvSpPr>
        <dsp:cNvPr id="0" name=""/>
        <dsp:cNvSpPr/>
      </dsp:nvSpPr>
      <dsp:spPr>
        <a:xfrm>
          <a:off x="3096793" y="295824"/>
          <a:ext cx="936523" cy="561914"/>
        </a:xfrm>
        <a:prstGeom prst="rect">
          <a:avLst/>
        </a:prstGeom>
        <a:solidFill>
          <a:srgbClr val="DB825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0" i="0" u="none" kern="1200">
              <a:solidFill>
                <a:schemeClr val="tx1"/>
              </a:solidFill>
            </a:rPr>
            <a:t>Festival</a:t>
          </a:r>
          <a:endParaRPr lang="fr-FR" sz="1000" kern="1200">
            <a:solidFill>
              <a:schemeClr val="tx1"/>
            </a:solidFill>
          </a:endParaRPr>
        </a:p>
      </dsp:txBody>
      <dsp:txXfrm>
        <a:off x="3096793" y="295824"/>
        <a:ext cx="936523" cy="561914"/>
      </dsp:txXfrm>
    </dsp:sp>
    <dsp:sp modelId="{D61FEAB3-B045-46C0-A6E2-57D7E00CC5E8}">
      <dsp:nvSpPr>
        <dsp:cNvPr id="0" name=""/>
        <dsp:cNvSpPr/>
      </dsp:nvSpPr>
      <dsp:spPr>
        <a:xfrm>
          <a:off x="4126969" y="295824"/>
          <a:ext cx="936523" cy="561914"/>
        </a:xfrm>
        <a:prstGeom prst="rect">
          <a:avLst/>
        </a:prstGeom>
        <a:solidFill>
          <a:srgbClr val="DB825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0" i="0" u="none" kern="1200">
              <a:solidFill>
                <a:schemeClr val="tx1"/>
              </a:solidFill>
            </a:rPr>
            <a:t>Bénévolat, droits culturels</a:t>
          </a:r>
          <a:endParaRPr lang="fr-FR" sz="1000" kern="1200">
            <a:solidFill>
              <a:schemeClr val="tx1"/>
            </a:solidFill>
          </a:endParaRPr>
        </a:p>
      </dsp:txBody>
      <dsp:txXfrm>
        <a:off x="4126969" y="295824"/>
        <a:ext cx="936523" cy="561914"/>
      </dsp:txXfrm>
    </dsp:sp>
    <dsp:sp modelId="{5DCCF7D8-19B8-4727-B743-AECCF77F5795}">
      <dsp:nvSpPr>
        <dsp:cNvPr id="0" name=""/>
        <dsp:cNvSpPr/>
      </dsp:nvSpPr>
      <dsp:spPr>
        <a:xfrm>
          <a:off x="5157145" y="295824"/>
          <a:ext cx="936523" cy="561914"/>
        </a:xfrm>
        <a:prstGeom prst="rect">
          <a:avLst/>
        </a:prstGeom>
        <a:solidFill>
          <a:srgbClr val="DB825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0" i="0" u="none" kern="1200" dirty="0">
              <a:solidFill>
                <a:schemeClr val="tx1"/>
              </a:solidFill>
            </a:rPr>
            <a:t>Mobilité</a:t>
          </a:r>
          <a:endParaRPr lang="fr-FR" sz="1000" kern="1200" dirty="0">
            <a:solidFill>
              <a:schemeClr val="tx1"/>
            </a:solidFill>
          </a:endParaRPr>
        </a:p>
      </dsp:txBody>
      <dsp:txXfrm>
        <a:off x="5157145" y="295824"/>
        <a:ext cx="936523" cy="561914"/>
      </dsp:txXfrm>
    </dsp:sp>
    <dsp:sp modelId="{26C0F03A-358E-41CB-9CB3-84115FF5949F}">
      <dsp:nvSpPr>
        <dsp:cNvPr id="0" name=""/>
        <dsp:cNvSpPr/>
      </dsp:nvSpPr>
      <dsp:spPr>
        <a:xfrm>
          <a:off x="6187320" y="295824"/>
          <a:ext cx="936523" cy="561914"/>
        </a:xfrm>
        <a:prstGeom prst="rect">
          <a:avLst/>
        </a:prstGeom>
        <a:solidFill>
          <a:srgbClr val="DB825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0" i="0" u="none" kern="1200" dirty="0">
              <a:solidFill>
                <a:schemeClr val="tx1"/>
              </a:solidFill>
            </a:rPr>
            <a:t>Innovation et ICC</a:t>
          </a:r>
          <a:endParaRPr lang="fr-FR" sz="1000" kern="1200" dirty="0">
            <a:solidFill>
              <a:schemeClr val="tx1"/>
            </a:solidFill>
          </a:endParaRPr>
        </a:p>
      </dsp:txBody>
      <dsp:txXfrm>
        <a:off x="6187320" y="295824"/>
        <a:ext cx="936523" cy="5619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4B62F9-2B93-49F1-AA0F-2B3A16940D1A}">
      <dsp:nvSpPr>
        <dsp:cNvPr id="0" name=""/>
        <dsp:cNvSpPr/>
      </dsp:nvSpPr>
      <dsp:spPr>
        <a:xfrm>
          <a:off x="1418145" y="183"/>
          <a:ext cx="1112490" cy="667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Musique Live</a:t>
          </a:r>
        </a:p>
      </dsp:txBody>
      <dsp:txXfrm>
        <a:off x="1418145" y="183"/>
        <a:ext cx="1112490" cy="667494"/>
      </dsp:txXfrm>
    </dsp:sp>
    <dsp:sp modelId="{AD33C588-C17A-4D2F-92CE-56EB5CD9D181}">
      <dsp:nvSpPr>
        <dsp:cNvPr id="0" name=""/>
        <dsp:cNvSpPr/>
      </dsp:nvSpPr>
      <dsp:spPr>
        <a:xfrm>
          <a:off x="2641885" y="183"/>
          <a:ext cx="1112490" cy="667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Musique enregistrée</a:t>
          </a:r>
        </a:p>
      </dsp:txBody>
      <dsp:txXfrm>
        <a:off x="2641885" y="183"/>
        <a:ext cx="1112490" cy="667494"/>
      </dsp:txXfrm>
    </dsp:sp>
    <dsp:sp modelId="{E9E2F72E-11B1-4A91-9DDE-E3218E6ECBA1}">
      <dsp:nvSpPr>
        <dsp:cNvPr id="0" name=""/>
        <dsp:cNvSpPr/>
      </dsp:nvSpPr>
      <dsp:spPr>
        <a:xfrm>
          <a:off x="3865624" y="183"/>
          <a:ext cx="1112490" cy="667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Transmission</a:t>
          </a:r>
        </a:p>
      </dsp:txBody>
      <dsp:txXfrm>
        <a:off x="3865624" y="183"/>
        <a:ext cx="1112490" cy="667494"/>
      </dsp:txXfrm>
    </dsp:sp>
    <dsp:sp modelId="{7C349015-5D82-4E20-A454-CD4C9C50697B}">
      <dsp:nvSpPr>
        <dsp:cNvPr id="0" name=""/>
        <dsp:cNvSpPr/>
      </dsp:nvSpPr>
      <dsp:spPr>
        <a:xfrm>
          <a:off x="5089363" y="183"/>
          <a:ext cx="1112490" cy="667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Associés</a:t>
          </a:r>
          <a:endParaRPr lang="fr-FR" sz="1300" kern="1200" dirty="0"/>
        </a:p>
      </dsp:txBody>
      <dsp:txXfrm>
        <a:off x="5089363" y="183"/>
        <a:ext cx="1112490" cy="6674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4B62F9-2B93-49F1-AA0F-2B3A16940D1A}">
      <dsp:nvSpPr>
        <dsp:cNvPr id="0" name=""/>
        <dsp:cNvSpPr/>
      </dsp:nvSpPr>
      <dsp:spPr>
        <a:xfrm>
          <a:off x="350678" y="438"/>
          <a:ext cx="972001" cy="4873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Co-présidence</a:t>
          </a:r>
        </a:p>
      </dsp:txBody>
      <dsp:txXfrm>
        <a:off x="350678" y="438"/>
        <a:ext cx="972001" cy="487300"/>
      </dsp:txXfrm>
    </dsp:sp>
    <dsp:sp modelId="{785F08FB-AF16-4941-A82A-BA2B75666D05}">
      <dsp:nvSpPr>
        <dsp:cNvPr id="0" name=""/>
        <dsp:cNvSpPr/>
      </dsp:nvSpPr>
      <dsp:spPr>
        <a:xfrm>
          <a:off x="350678" y="568955"/>
          <a:ext cx="972001" cy="4873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Vice-co-présidence </a:t>
          </a:r>
        </a:p>
      </dsp:txBody>
      <dsp:txXfrm>
        <a:off x="350678" y="568955"/>
        <a:ext cx="972001" cy="487300"/>
      </dsp:txXfrm>
    </dsp:sp>
    <dsp:sp modelId="{211BB7E2-8D14-4205-A9D1-32A5ABA7B2A3}">
      <dsp:nvSpPr>
        <dsp:cNvPr id="0" name=""/>
        <dsp:cNvSpPr/>
      </dsp:nvSpPr>
      <dsp:spPr>
        <a:xfrm>
          <a:off x="350678" y="1137472"/>
          <a:ext cx="972001" cy="4873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Trésorier.ère </a:t>
          </a:r>
        </a:p>
      </dsp:txBody>
      <dsp:txXfrm>
        <a:off x="350678" y="1137472"/>
        <a:ext cx="972001" cy="487300"/>
      </dsp:txXfrm>
    </dsp:sp>
    <dsp:sp modelId="{B8E06E80-16D0-4DDC-B466-D9CF90C858F6}">
      <dsp:nvSpPr>
        <dsp:cNvPr id="0" name=""/>
        <dsp:cNvSpPr/>
      </dsp:nvSpPr>
      <dsp:spPr>
        <a:xfrm>
          <a:off x="350678" y="1705989"/>
          <a:ext cx="972001" cy="4873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/>
            <a:t>Secrétaire</a:t>
          </a:r>
          <a:endParaRPr lang="fr-FR" sz="1200" kern="1200" dirty="0"/>
        </a:p>
      </dsp:txBody>
      <dsp:txXfrm>
        <a:off x="350678" y="1705989"/>
        <a:ext cx="972001" cy="4873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4B62F9-2B93-49F1-AA0F-2B3A16940D1A}">
      <dsp:nvSpPr>
        <dsp:cNvPr id="0" name=""/>
        <dsp:cNvSpPr/>
      </dsp:nvSpPr>
      <dsp:spPr>
        <a:xfrm>
          <a:off x="259" y="381111"/>
          <a:ext cx="1011285" cy="6067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Musique Live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4</a:t>
          </a:r>
        </a:p>
      </dsp:txBody>
      <dsp:txXfrm>
        <a:off x="259" y="381111"/>
        <a:ext cx="1011285" cy="606771"/>
      </dsp:txXfrm>
    </dsp:sp>
    <dsp:sp modelId="{AD33C588-C17A-4D2F-92CE-56EB5CD9D181}">
      <dsp:nvSpPr>
        <dsp:cNvPr id="0" name=""/>
        <dsp:cNvSpPr/>
      </dsp:nvSpPr>
      <dsp:spPr>
        <a:xfrm>
          <a:off x="1112673" y="381111"/>
          <a:ext cx="1011285" cy="6067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Musique enregistrée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4 </a:t>
          </a:r>
        </a:p>
      </dsp:txBody>
      <dsp:txXfrm>
        <a:off x="1112673" y="381111"/>
        <a:ext cx="1011285" cy="606771"/>
      </dsp:txXfrm>
    </dsp:sp>
    <dsp:sp modelId="{E9E2F72E-11B1-4A91-9DDE-E3218E6ECBA1}">
      <dsp:nvSpPr>
        <dsp:cNvPr id="0" name=""/>
        <dsp:cNvSpPr/>
      </dsp:nvSpPr>
      <dsp:spPr>
        <a:xfrm>
          <a:off x="259" y="1089011"/>
          <a:ext cx="1011285" cy="6067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Transmission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4 </a:t>
          </a:r>
        </a:p>
      </dsp:txBody>
      <dsp:txXfrm>
        <a:off x="259" y="1089011"/>
        <a:ext cx="1011285" cy="606771"/>
      </dsp:txXfrm>
    </dsp:sp>
    <dsp:sp modelId="{7C349015-5D82-4E20-A454-CD4C9C50697B}">
      <dsp:nvSpPr>
        <dsp:cNvPr id="0" name=""/>
        <dsp:cNvSpPr/>
      </dsp:nvSpPr>
      <dsp:spPr>
        <a:xfrm>
          <a:off x="1112673" y="1089011"/>
          <a:ext cx="1011285" cy="6067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Associés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2 </a:t>
          </a:r>
        </a:p>
      </dsp:txBody>
      <dsp:txXfrm>
        <a:off x="1112673" y="1089011"/>
        <a:ext cx="1011285" cy="606771"/>
      </dsp:txXfrm>
    </dsp:sp>
    <dsp:sp modelId="{AF2B4455-7F5C-47A8-9EA1-7EA9DF7D7BCB}">
      <dsp:nvSpPr>
        <dsp:cNvPr id="0" name=""/>
        <dsp:cNvSpPr/>
      </dsp:nvSpPr>
      <dsp:spPr>
        <a:xfrm>
          <a:off x="259" y="1796911"/>
          <a:ext cx="1011285" cy="6067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Territoires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8 </a:t>
          </a:r>
        </a:p>
      </dsp:txBody>
      <dsp:txXfrm>
        <a:off x="259" y="1796911"/>
        <a:ext cx="1011285" cy="606771"/>
      </dsp:txXfrm>
    </dsp:sp>
    <dsp:sp modelId="{47BED29E-960E-4070-9FD8-A7E7B7FFBA62}">
      <dsp:nvSpPr>
        <dsp:cNvPr id="0" name=""/>
        <dsp:cNvSpPr/>
      </dsp:nvSpPr>
      <dsp:spPr>
        <a:xfrm>
          <a:off x="1112673" y="1796911"/>
          <a:ext cx="1011285" cy="6067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Salarié.e.s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1 </a:t>
          </a:r>
        </a:p>
      </dsp:txBody>
      <dsp:txXfrm>
        <a:off x="1112673" y="1796911"/>
        <a:ext cx="1011285" cy="6067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045" cy="512460"/>
          </a:xfrm>
          <a:prstGeom prst="rect">
            <a:avLst/>
          </a:prstGeom>
        </p:spPr>
        <p:txBody>
          <a:bodyPr vert="horz" lIns="93772" tIns="46886" rIns="93772" bIns="4688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4380" y="0"/>
            <a:ext cx="3078045" cy="512460"/>
          </a:xfrm>
          <a:prstGeom prst="rect">
            <a:avLst/>
          </a:prstGeom>
        </p:spPr>
        <p:txBody>
          <a:bodyPr vert="horz" lIns="93772" tIns="46886" rIns="93772" bIns="46886" rtlCol="0"/>
          <a:lstStyle>
            <a:lvl1pPr algn="r">
              <a:defRPr sz="1200"/>
            </a:lvl1pPr>
          </a:lstStyle>
          <a:p>
            <a:fld id="{99730569-B620-457B-A62A-00A7BCB6CC87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72" tIns="46886" rIns="93772" bIns="46886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10571" y="4925135"/>
            <a:ext cx="5682923" cy="4029949"/>
          </a:xfrm>
          <a:prstGeom prst="rect">
            <a:avLst/>
          </a:prstGeom>
        </p:spPr>
        <p:txBody>
          <a:bodyPr vert="horz" lIns="93772" tIns="46886" rIns="93772" bIns="46886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2153"/>
            <a:ext cx="3078045" cy="512460"/>
          </a:xfrm>
          <a:prstGeom prst="rect">
            <a:avLst/>
          </a:prstGeom>
        </p:spPr>
        <p:txBody>
          <a:bodyPr vert="horz" lIns="93772" tIns="46886" rIns="93772" bIns="4688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4380" y="9722153"/>
            <a:ext cx="3078045" cy="512460"/>
          </a:xfrm>
          <a:prstGeom prst="rect">
            <a:avLst/>
          </a:prstGeom>
        </p:spPr>
        <p:txBody>
          <a:bodyPr vert="horz" lIns="93772" tIns="46886" rIns="93772" bIns="46886" rtlCol="0" anchor="b"/>
          <a:lstStyle>
            <a:lvl1pPr algn="r">
              <a:defRPr sz="1200"/>
            </a:lvl1pPr>
          </a:lstStyle>
          <a:p>
            <a:fld id="{1AB3040C-ADB4-441A-A3CA-7FE2969451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83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B201A-110B-102C-89D5-B21E2C342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503D225-6167-950E-A8F7-C4E69F103A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C7A04ED-CAFF-5B6F-7672-979806ABAE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1F29C6C-275D-3ED8-1AA5-DF6D9C961B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3040C-ADB4-441A-A3CA-7FE296945168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9182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E9B7C-402D-A7F0-613F-5C04FBE86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DFE2A08-9831-2F1F-5765-A31EBF673E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FF97A3A-6DB3-8F79-095A-2EEA31A841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C410243-3F3F-9AE0-44DF-5C603660E0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3040C-ADB4-441A-A3CA-7FE296945168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0250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945B5-94FD-309E-CFB9-AD448BB80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D46DECC-031A-9B36-429E-36F3E38F99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50D36E8-246D-24AF-B1B3-15A4C45EFF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363CA87-30BC-5C8F-E270-087E6209A8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3040C-ADB4-441A-A3CA-7FE296945168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3390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C0E93-83CF-EBBE-3EE4-2453804E8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D395368-2D10-9CC1-ACAB-C9BE2C0C5C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BFEFE2A-3888-79DD-6643-C360190DD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18BD6D3-76F4-CE71-B3C3-8B6861B26C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3040C-ADB4-441A-A3CA-7FE296945168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86714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F8CB6-7B7F-6FDE-25A6-27077A2ED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C07BE17-1A42-FC25-20EB-35625D4F27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23AE957-3A25-C13D-CA79-6594F4F973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12EC583-E628-A4DC-CD8B-9E02C35D4D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3040C-ADB4-441A-A3CA-7FE296945168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32132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50B44-AD76-6BCF-FEDB-67792A4B1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54B890D-D028-CEAD-702E-CDA00BAD2E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672F6EB-21AD-349A-899A-989477F7EE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636F21-C4C0-3A61-4F15-2DD68947AA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3040C-ADB4-441A-A3CA-7FE296945168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52826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0EB1E6-7B4E-C48C-EBE0-C2ACFF77F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669E118-356A-F7C6-2665-82884FA818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490A378-E9F6-4302-A583-A6B1E51B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28EDE3D-7948-5A1D-DD5D-800E9FE0AD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3040C-ADB4-441A-A3CA-7FE296945168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312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A67F2-AB9C-25E2-689D-5329830E0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1FC5022-65F6-D089-4E10-4CDFC0BAF9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D7E9B73-BCDD-7BCD-EFE1-ABB0C583D9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4DE18BB-108C-8484-DCE1-13FE3274F8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3040C-ADB4-441A-A3CA-7FE296945168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2614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42BF-ECC7-4E71-AAA1-23ED2605FDAA}" type="datetime1">
              <a:rPr lang="fr-FR" smtClean="0"/>
              <a:t>22/01/2026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61958" y="6490575"/>
            <a:ext cx="2057400" cy="365125"/>
          </a:xfrm>
        </p:spPr>
        <p:txBody>
          <a:bodyPr/>
          <a:lstStyle>
            <a:lvl1pPr>
              <a:defRPr sz="1050"/>
            </a:lvl1pPr>
          </a:lstStyle>
          <a:p>
            <a:fld id="{2A612CBE-FFDD-4368-BE83-19D54B5E8A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282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8C71-D915-4563-B8A0-2DEC97FFF986}" type="datetime1">
              <a:rPr lang="fr-FR" smtClean="0"/>
              <a:t>22/01/2026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56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614AE-3DD2-41D6-871D-5827633D45D2}" type="datetime1">
              <a:rPr lang="fr-FR" smtClean="0"/>
              <a:t>22/01/2026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1852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6F0E-1D6B-4584-81AB-3A3368E014B7}" type="datetime1">
              <a:rPr lang="fr-FR" smtClean="0"/>
              <a:t>22/01/2026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712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925FD-A206-4765-B2CA-087793DFC87E}" type="datetime1">
              <a:rPr lang="fr-FR" smtClean="0"/>
              <a:t>22/01/2026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584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159F-9675-41E2-AF0F-768737718F28}" type="datetime1">
              <a:rPr lang="fr-FR" smtClean="0"/>
              <a:t>22/01/2026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6763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DEC6-ABF8-41D3-952B-F789BBE6ECDC}" type="datetime1">
              <a:rPr lang="fr-FR" smtClean="0"/>
              <a:t>22/01/2026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1417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F86E-5A7E-4971-9D6A-27156D230C79}" type="datetime1">
              <a:rPr lang="fr-FR" smtClean="0"/>
              <a:t>22/01/2026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145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0B8F5-9D2B-4FA1-92AF-23C8B42D4898}" type="datetime1">
              <a:rPr lang="fr-FR" smtClean="0"/>
              <a:t>22/01/2026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5047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8772-4377-47DC-9BD6-E74E2FF0CACA}" type="datetime1">
              <a:rPr lang="fr-FR" smtClean="0"/>
              <a:t>22/01/2026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032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7D349-1309-45C5-8043-E044C33C69EF}" type="datetime1">
              <a:rPr lang="fr-FR" smtClean="0"/>
              <a:t>22/01/2026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266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3C12BE-BD5F-4037-A533-5A8E6C5C4783}" type="datetime1">
              <a:rPr lang="fr-FR" smtClean="0"/>
              <a:t>22/01/2026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552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microsoft.com/office/2007/relationships/diagramDrawing" Target="../diagrams/drawing2.xml"/><Relationship Id="rId18" Type="http://schemas.microsoft.com/office/2007/relationships/diagramDrawing" Target="../diagrams/drawing3.xml"/><Relationship Id="rId26" Type="http://schemas.openxmlformats.org/officeDocument/2006/relationships/diagramQuickStyle" Target="../diagrams/quickStyle5.xml"/><Relationship Id="rId3" Type="http://schemas.openxmlformats.org/officeDocument/2006/relationships/image" Target="../media/image1.png"/><Relationship Id="rId21" Type="http://schemas.openxmlformats.org/officeDocument/2006/relationships/diagramQuickStyle" Target="../diagrams/quickStyle4.xml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17" Type="http://schemas.openxmlformats.org/officeDocument/2006/relationships/diagramColors" Target="../diagrams/colors3.xml"/><Relationship Id="rId25" Type="http://schemas.openxmlformats.org/officeDocument/2006/relationships/diagramLayout" Target="../diagrams/layout5.xml"/><Relationship Id="rId33" Type="http://schemas.microsoft.com/office/2007/relationships/diagramDrawing" Target="../diagrams/drawing6.xml"/><Relationship Id="rId2" Type="http://schemas.openxmlformats.org/officeDocument/2006/relationships/notesSlide" Target="../notesSlides/notesSlide1.xml"/><Relationship Id="rId16" Type="http://schemas.openxmlformats.org/officeDocument/2006/relationships/diagramQuickStyle" Target="../diagrams/quickStyle3.xml"/><Relationship Id="rId20" Type="http://schemas.openxmlformats.org/officeDocument/2006/relationships/diagramLayout" Target="../diagrams/layout4.xml"/><Relationship Id="rId29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24" Type="http://schemas.openxmlformats.org/officeDocument/2006/relationships/diagramData" Target="../diagrams/data5.xml"/><Relationship Id="rId32" Type="http://schemas.openxmlformats.org/officeDocument/2006/relationships/diagramColors" Target="../diagrams/colors6.xml"/><Relationship Id="rId5" Type="http://schemas.openxmlformats.org/officeDocument/2006/relationships/diagramLayout" Target="../diagrams/layout1.xml"/><Relationship Id="rId15" Type="http://schemas.openxmlformats.org/officeDocument/2006/relationships/diagramLayout" Target="../diagrams/layout3.xml"/><Relationship Id="rId23" Type="http://schemas.microsoft.com/office/2007/relationships/diagramDrawing" Target="../diagrams/drawing4.xml"/><Relationship Id="rId28" Type="http://schemas.microsoft.com/office/2007/relationships/diagramDrawing" Target="../diagrams/drawing5.xml"/><Relationship Id="rId10" Type="http://schemas.openxmlformats.org/officeDocument/2006/relationships/diagramLayout" Target="../diagrams/layout2.xml"/><Relationship Id="rId19" Type="http://schemas.openxmlformats.org/officeDocument/2006/relationships/diagramData" Target="../diagrams/data4.xml"/><Relationship Id="rId31" Type="http://schemas.openxmlformats.org/officeDocument/2006/relationships/diagramQuickStyle" Target="../diagrams/quickStyle6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diagramData" Target="../diagrams/data3.xml"/><Relationship Id="rId22" Type="http://schemas.openxmlformats.org/officeDocument/2006/relationships/diagramColors" Target="../diagrams/colors4.xml"/><Relationship Id="rId27" Type="http://schemas.openxmlformats.org/officeDocument/2006/relationships/diagramColors" Target="../diagrams/colors5.xml"/><Relationship Id="rId30" Type="http://schemas.openxmlformats.org/officeDocument/2006/relationships/diagramLayout" Target="../diagrams/layout6.xml"/><Relationship Id="rId8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E66FE-F7E2-50E6-4E77-DED9D7BE6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Police, texte, Graphique, graphisme&#10;&#10;Description générée automatiquement">
            <a:extLst>
              <a:ext uri="{FF2B5EF4-FFF2-40B4-BE49-F238E27FC236}">
                <a16:creationId xmlns:a16="http://schemas.microsoft.com/office/drawing/2014/main" id="{8E1B00DD-05CF-0599-0022-54ED5AEC58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5060"/>
            <a:ext cx="796988" cy="4660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C7CF760-44C6-1687-4F70-B9DED708F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1</a:t>
            </a:fld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3F742A2-1D7F-85D4-B5F6-3D0BEFBA3A72}"/>
              </a:ext>
            </a:extLst>
          </p:cNvPr>
          <p:cNvSpPr txBox="1"/>
          <p:nvPr/>
        </p:nvSpPr>
        <p:spPr>
          <a:xfrm>
            <a:off x="878620" y="88937"/>
            <a:ext cx="79477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/>
              <a:t>Organigramme associatif</a:t>
            </a:r>
            <a:endParaRPr lang="fr-FR" sz="2000" b="1" dirty="0">
              <a:latin typeface="+mj-lt"/>
              <a:ea typeface="+mj-ea"/>
              <a:cs typeface="+mj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FA9C716-F537-18C6-CA64-9B53727BFF27}"/>
              </a:ext>
            </a:extLst>
          </p:cNvPr>
          <p:cNvSpPr txBox="1"/>
          <p:nvPr/>
        </p:nvSpPr>
        <p:spPr>
          <a:xfrm>
            <a:off x="768489" y="5904127"/>
            <a:ext cx="8350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r>
              <a:rPr lang="fr-FR" dirty="0"/>
              <a:t> </a:t>
            </a: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20C165BB-92CE-943A-11EF-20059517E11E}"/>
              </a:ext>
            </a:extLst>
          </p:cNvPr>
          <p:cNvGrpSpPr/>
          <p:nvPr/>
        </p:nvGrpSpPr>
        <p:grpSpPr>
          <a:xfrm>
            <a:off x="5837807" y="1991012"/>
            <a:ext cx="3301223" cy="3225827"/>
            <a:chOff x="5677787" y="2084758"/>
            <a:chExt cx="3301223" cy="3225827"/>
          </a:xfrm>
        </p:grpSpPr>
        <p:graphicFrame>
          <p:nvGraphicFramePr>
            <p:cNvPr id="7" name="Diagramme 6">
              <a:extLst>
                <a:ext uri="{FF2B5EF4-FFF2-40B4-BE49-F238E27FC236}">
                  <a16:creationId xmlns:a16="http://schemas.microsoft.com/office/drawing/2014/main" id="{25DEE599-4A43-E2A3-DF2C-021BED3EC74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81758370"/>
                </p:ext>
              </p:extLst>
            </p:nvPr>
          </p:nvGraphicFramePr>
          <p:xfrm>
            <a:off x="5920717" y="2104009"/>
            <a:ext cx="1296000" cy="3204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4" r:lo="rId5" r:qs="rId6" r:cs="rId7"/>
            </a:graphicData>
          </a:graphic>
        </p:graphicFrame>
        <p:graphicFrame>
          <p:nvGraphicFramePr>
            <p:cNvPr id="13" name="Diagramme 12">
              <a:extLst>
                <a:ext uri="{FF2B5EF4-FFF2-40B4-BE49-F238E27FC236}">
                  <a16:creationId xmlns:a16="http://schemas.microsoft.com/office/drawing/2014/main" id="{136C63AF-56A6-40E5-2366-629551B186D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878652596"/>
                </p:ext>
              </p:extLst>
            </p:nvPr>
          </p:nvGraphicFramePr>
          <p:xfrm>
            <a:off x="7161018" y="2106585"/>
            <a:ext cx="1817992" cy="3204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9" r:lo="rId10" r:qs="rId11" r:cs="rId12"/>
            </a:graphicData>
          </a:graphic>
        </p:graphicFrame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1B52111C-5CAA-739E-64F2-47B2C40F534A}"/>
                </a:ext>
              </a:extLst>
            </p:cNvPr>
            <p:cNvSpPr txBox="1"/>
            <p:nvPr/>
          </p:nvSpPr>
          <p:spPr>
            <a:xfrm rot="16200000">
              <a:off x="4246162" y="3516383"/>
              <a:ext cx="320180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/>
                <a:t>GROUPES MISSIONS RÉGALIENS </a:t>
              </a: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811A987F-E335-9028-E707-13C83CB7BEAF}"/>
              </a:ext>
            </a:extLst>
          </p:cNvPr>
          <p:cNvGrpSpPr/>
          <p:nvPr/>
        </p:nvGrpSpPr>
        <p:grpSpPr>
          <a:xfrm>
            <a:off x="189597" y="5774138"/>
            <a:ext cx="7485491" cy="1198099"/>
            <a:chOff x="1644066" y="5504230"/>
            <a:chExt cx="7485491" cy="1198099"/>
          </a:xfrm>
        </p:grpSpPr>
        <p:graphicFrame>
          <p:nvGraphicFramePr>
            <p:cNvPr id="8" name="Diagramme 7">
              <a:extLst>
                <a:ext uri="{FF2B5EF4-FFF2-40B4-BE49-F238E27FC236}">
                  <a16:creationId xmlns:a16="http://schemas.microsoft.com/office/drawing/2014/main" id="{026B15DE-2EB5-5188-09BE-838C10A78671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610665268"/>
                </p:ext>
              </p:extLst>
            </p:nvPr>
          </p:nvGraphicFramePr>
          <p:xfrm>
            <a:off x="1644066" y="5548765"/>
            <a:ext cx="7130111" cy="115356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4" r:lo="rId15" r:qs="rId16" r:cs="rId17"/>
            </a:graphicData>
          </a:graphic>
        </p:graphicFrame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DD470A82-9BFD-B93B-B7F3-6C49BB3C399E}"/>
                </a:ext>
              </a:extLst>
            </p:cNvPr>
            <p:cNvSpPr txBox="1"/>
            <p:nvPr/>
          </p:nvSpPr>
          <p:spPr>
            <a:xfrm>
              <a:off x="2231953" y="5504230"/>
              <a:ext cx="689760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/>
                <a:t>GROUPES PROJET &amp; COOPÉRATION </a:t>
              </a:r>
            </a:p>
          </p:txBody>
        </p:sp>
      </p:grpSp>
      <p:sp>
        <p:nvSpPr>
          <p:cNvPr id="23" name="ZoneTexte 22">
            <a:extLst>
              <a:ext uri="{FF2B5EF4-FFF2-40B4-BE49-F238E27FC236}">
                <a16:creationId xmlns:a16="http://schemas.microsoft.com/office/drawing/2014/main" id="{C2561244-A208-5E98-4104-60501845CABF}"/>
              </a:ext>
            </a:extLst>
          </p:cNvPr>
          <p:cNvSpPr txBox="1"/>
          <p:nvPr/>
        </p:nvSpPr>
        <p:spPr>
          <a:xfrm>
            <a:off x="179170" y="6648384"/>
            <a:ext cx="713011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fr-FR" sz="1000" i="1" dirty="0"/>
              <a:t>Pour chaque groupe : 1 Administrateur.trice référent.e + adhérent.e.s</a:t>
            </a:r>
            <a:endParaRPr lang="fr-FR" sz="1000" dirty="0"/>
          </a:p>
        </p:txBody>
      </p: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011BC1FC-7DB3-6AE8-8A1A-9592E78822C5}"/>
              </a:ext>
            </a:extLst>
          </p:cNvPr>
          <p:cNvGrpSpPr/>
          <p:nvPr/>
        </p:nvGrpSpPr>
        <p:grpSpPr>
          <a:xfrm>
            <a:off x="762000" y="528052"/>
            <a:ext cx="7620000" cy="1663093"/>
            <a:chOff x="762000" y="441424"/>
            <a:chExt cx="7620000" cy="1663093"/>
          </a:xfrm>
        </p:grpSpPr>
        <p:grpSp>
          <p:nvGrpSpPr>
            <p:cNvPr id="28" name="Groupe 27">
              <a:extLst>
                <a:ext uri="{FF2B5EF4-FFF2-40B4-BE49-F238E27FC236}">
                  <a16:creationId xmlns:a16="http://schemas.microsoft.com/office/drawing/2014/main" id="{0D14A01B-DEEA-7C34-AF8E-185FC6DCB064}"/>
                </a:ext>
              </a:extLst>
            </p:cNvPr>
            <p:cNvGrpSpPr/>
            <p:nvPr/>
          </p:nvGrpSpPr>
          <p:grpSpPr>
            <a:xfrm>
              <a:off x="762000" y="441424"/>
              <a:ext cx="7620000" cy="1663093"/>
              <a:chOff x="762000" y="441424"/>
              <a:chExt cx="7620000" cy="1663093"/>
            </a:xfrm>
          </p:grpSpPr>
          <p:grpSp>
            <p:nvGrpSpPr>
              <p:cNvPr id="2" name="Groupe 1">
                <a:extLst>
                  <a:ext uri="{FF2B5EF4-FFF2-40B4-BE49-F238E27FC236}">
                    <a16:creationId xmlns:a16="http://schemas.microsoft.com/office/drawing/2014/main" id="{900BB6B0-2FC1-B402-5EE9-F76272BB3BF5}"/>
                  </a:ext>
                </a:extLst>
              </p:cNvPr>
              <p:cNvGrpSpPr/>
              <p:nvPr/>
            </p:nvGrpSpPr>
            <p:grpSpPr>
              <a:xfrm>
                <a:off x="762000" y="441424"/>
                <a:ext cx="7620000" cy="1082616"/>
                <a:chOff x="1524000" y="441424"/>
                <a:chExt cx="7620000" cy="1082616"/>
              </a:xfrm>
            </p:grpSpPr>
            <p:graphicFrame>
              <p:nvGraphicFramePr>
                <p:cNvPr id="3" name="Diagramme 2">
                  <a:extLst>
                    <a:ext uri="{FF2B5EF4-FFF2-40B4-BE49-F238E27FC236}">
                      <a16:creationId xmlns:a16="http://schemas.microsoft.com/office/drawing/2014/main" id="{1BF40DD7-65E2-0C98-DDBA-B94918C5B2E5}"/>
                    </a:ext>
                  </a:extLst>
                </p:cNvPr>
                <p:cNvGraphicFramePr/>
                <p:nvPr>
                  <p:extLst>
                    <p:ext uri="{D42A27DB-BD31-4B8C-83A1-F6EECF244321}">
                      <p14:modId xmlns:p14="http://schemas.microsoft.com/office/powerpoint/2010/main" val="236535463"/>
                    </p:ext>
                  </p:extLst>
                </p:nvPr>
              </p:nvGraphicFramePr>
              <p:xfrm>
                <a:off x="1524000" y="856178"/>
                <a:ext cx="7620000" cy="667862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19" r:lo="rId20" r:qs="rId21" r:cs="rId22"/>
                </a:graphicData>
              </a:graphic>
            </p:graphicFrame>
            <p:sp>
              <p:nvSpPr>
                <p:cNvPr id="19" name="ZoneTexte 18">
                  <a:extLst>
                    <a:ext uri="{FF2B5EF4-FFF2-40B4-BE49-F238E27FC236}">
                      <a16:creationId xmlns:a16="http://schemas.microsoft.com/office/drawing/2014/main" id="{C1FE9645-776D-1618-16AD-4E346DB257F0}"/>
                    </a:ext>
                  </a:extLst>
                </p:cNvPr>
                <p:cNvSpPr txBox="1"/>
                <p:nvPr/>
              </p:nvSpPr>
              <p:spPr>
                <a:xfrm>
                  <a:off x="1885198" y="441424"/>
                  <a:ext cx="6897604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1600" dirty="0"/>
                    <a:t>ASSEMBLÉE GÉNÉRALE</a:t>
                  </a:r>
                </a:p>
              </p:txBody>
            </p:sp>
          </p:grpSp>
          <p:sp>
            <p:nvSpPr>
              <p:cNvPr id="26" name="Flèche : virage 25">
                <a:extLst>
                  <a:ext uri="{FF2B5EF4-FFF2-40B4-BE49-F238E27FC236}">
                    <a16:creationId xmlns:a16="http://schemas.microsoft.com/office/drawing/2014/main" id="{749CE890-75A3-8457-9897-063BD29638F5}"/>
                  </a:ext>
                </a:extLst>
              </p:cNvPr>
              <p:cNvSpPr/>
              <p:nvPr/>
            </p:nvSpPr>
            <p:spPr>
              <a:xfrm rot="5400000" flipV="1">
                <a:off x="1142295" y="1168517"/>
                <a:ext cx="1008000" cy="864000"/>
              </a:xfrm>
              <a:prstGeom prst="bent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8189F88A-2400-9B62-1ABB-77F74ADDA394}"/>
                  </a:ext>
                </a:extLst>
              </p:cNvPr>
              <p:cNvSpPr/>
              <p:nvPr/>
            </p:nvSpPr>
            <p:spPr>
              <a:xfrm>
                <a:off x="2078297" y="779446"/>
                <a:ext cx="4983661" cy="83237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FA67EDFA-CFAC-6039-61E9-2CCA8FEC92C1}"/>
                </a:ext>
              </a:extLst>
            </p:cNvPr>
            <p:cNvSpPr txBox="1"/>
            <p:nvPr/>
          </p:nvSpPr>
          <p:spPr>
            <a:xfrm>
              <a:off x="1069729" y="1496139"/>
              <a:ext cx="756000" cy="180000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dirty="0">
                  <a:solidFill>
                    <a:schemeClr val="bg1"/>
                  </a:solidFill>
                </a:rPr>
                <a:t>Élection </a:t>
              </a:r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CABDE900-D087-972F-6985-01B751FC2ED2}"/>
              </a:ext>
            </a:extLst>
          </p:cNvPr>
          <p:cNvGrpSpPr/>
          <p:nvPr/>
        </p:nvGrpSpPr>
        <p:grpSpPr>
          <a:xfrm>
            <a:off x="3403562" y="2153381"/>
            <a:ext cx="1673358" cy="2536675"/>
            <a:chOff x="3909296" y="1985388"/>
            <a:chExt cx="1673358" cy="2536675"/>
          </a:xfrm>
        </p:grpSpPr>
        <p:graphicFrame>
          <p:nvGraphicFramePr>
            <p:cNvPr id="20" name="Diagramme 19">
              <a:extLst>
                <a:ext uri="{FF2B5EF4-FFF2-40B4-BE49-F238E27FC236}">
                  <a16:creationId xmlns:a16="http://schemas.microsoft.com/office/drawing/2014/main" id="{487CC4AA-FEB1-B66E-CB92-265813306D36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817720184"/>
                </p:ext>
              </p:extLst>
            </p:nvPr>
          </p:nvGraphicFramePr>
          <p:xfrm>
            <a:off x="3909296" y="2328335"/>
            <a:ext cx="1673358" cy="219372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4" r:lo="rId25" r:qs="rId26" r:cs="rId27"/>
            </a:graphicData>
          </a:graphic>
        </p:graphicFrame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1AC42602-26A4-5CA3-21A1-76EF5B87781E}"/>
                </a:ext>
              </a:extLst>
            </p:cNvPr>
            <p:cNvSpPr txBox="1"/>
            <p:nvPr/>
          </p:nvSpPr>
          <p:spPr>
            <a:xfrm>
              <a:off x="4169314" y="1985388"/>
              <a:ext cx="115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/>
                <a:t>BUREAU</a:t>
              </a:r>
            </a:p>
          </p:txBody>
        </p:sp>
      </p:grpSp>
      <p:sp>
        <p:nvSpPr>
          <p:cNvPr id="16" name="ZoneTexte 15">
            <a:extLst>
              <a:ext uri="{FF2B5EF4-FFF2-40B4-BE49-F238E27FC236}">
                <a16:creationId xmlns:a16="http://schemas.microsoft.com/office/drawing/2014/main" id="{5624905B-F840-0AD3-D599-3EDAAE31ED76}"/>
              </a:ext>
            </a:extLst>
          </p:cNvPr>
          <p:cNvSpPr txBox="1"/>
          <p:nvPr/>
        </p:nvSpPr>
        <p:spPr>
          <a:xfrm>
            <a:off x="4685546" y="3457607"/>
            <a:ext cx="96694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dirty="0"/>
              <a:t>Nomination</a:t>
            </a:r>
          </a:p>
        </p:txBody>
      </p:sp>
      <p:sp>
        <p:nvSpPr>
          <p:cNvPr id="22" name="Flèche : droite 21">
            <a:extLst>
              <a:ext uri="{FF2B5EF4-FFF2-40B4-BE49-F238E27FC236}">
                <a16:creationId xmlns:a16="http://schemas.microsoft.com/office/drawing/2014/main" id="{912683C7-1CFF-91FA-84B1-7651C012BDB7}"/>
              </a:ext>
            </a:extLst>
          </p:cNvPr>
          <p:cNvSpPr/>
          <p:nvPr/>
        </p:nvSpPr>
        <p:spPr>
          <a:xfrm>
            <a:off x="4726676" y="3425531"/>
            <a:ext cx="1049020" cy="338554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E4EBE213-135B-227E-3C83-259CD65556ED}"/>
              </a:ext>
            </a:extLst>
          </p:cNvPr>
          <p:cNvGrpSpPr/>
          <p:nvPr/>
        </p:nvGrpSpPr>
        <p:grpSpPr>
          <a:xfrm>
            <a:off x="28227" y="2197106"/>
            <a:ext cx="3503643" cy="3195904"/>
            <a:chOff x="28227" y="2197106"/>
            <a:chExt cx="3503643" cy="3195904"/>
          </a:xfrm>
        </p:grpSpPr>
        <p:grpSp>
          <p:nvGrpSpPr>
            <p:cNvPr id="33" name="Groupe 32">
              <a:extLst>
                <a:ext uri="{FF2B5EF4-FFF2-40B4-BE49-F238E27FC236}">
                  <a16:creationId xmlns:a16="http://schemas.microsoft.com/office/drawing/2014/main" id="{0E664D3E-CD4C-BD41-68D3-DC0B5A01C895}"/>
                </a:ext>
              </a:extLst>
            </p:cNvPr>
            <p:cNvGrpSpPr/>
            <p:nvPr/>
          </p:nvGrpSpPr>
          <p:grpSpPr>
            <a:xfrm>
              <a:off x="28227" y="2197106"/>
              <a:ext cx="3503643" cy="2784794"/>
              <a:chOff x="47277" y="2005303"/>
              <a:chExt cx="3503643" cy="2784794"/>
            </a:xfrm>
          </p:grpSpPr>
          <p:grpSp>
            <p:nvGrpSpPr>
              <p:cNvPr id="9" name="Groupe 8">
                <a:extLst>
                  <a:ext uri="{FF2B5EF4-FFF2-40B4-BE49-F238E27FC236}">
                    <a16:creationId xmlns:a16="http://schemas.microsoft.com/office/drawing/2014/main" id="{9B49D657-507D-0E87-6BDB-ECD1BAE5E39F}"/>
                  </a:ext>
                </a:extLst>
              </p:cNvPr>
              <p:cNvGrpSpPr/>
              <p:nvPr/>
            </p:nvGrpSpPr>
            <p:grpSpPr>
              <a:xfrm>
                <a:off x="47277" y="2005303"/>
                <a:ext cx="2784795" cy="2784794"/>
                <a:chOff x="437802" y="2005303"/>
                <a:chExt cx="2784795" cy="2784794"/>
              </a:xfrm>
            </p:grpSpPr>
            <p:graphicFrame>
              <p:nvGraphicFramePr>
                <p:cNvPr id="4" name="Diagramme 3">
                  <a:extLst>
                    <a:ext uri="{FF2B5EF4-FFF2-40B4-BE49-F238E27FC236}">
                      <a16:creationId xmlns:a16="http://schemas.microsoft.com/office/drawing/2014/main" id="{F23AD3AD-F690-3378-E59A-E496A518807C}"/>
                    </a:ext>
                  </a:extLst>
                </p:cNvPr>
                <p:cNvGraphicFramePr/>
                <p:nvPr>
                  <p:extLst>
                    <p:ext uri="{D42A27DB-BD31-4B8C-83A1-F6EECF244321}">
                      <p14:modId xmlns:p14="http://schemas.microsoft.com/office/powerpoint/2010/main" val="717788012"/>
                    </p:ext>
                  </p:extLst>
                </p:nvPr>
              </p:nvGraphicFramePr>
              <p:xfrm>
                <a:off x="768489" y="2005303"/>
                <a:ext cx="2124219" cy="2784794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29" r:lo="rId30" r:qs="rId31" r:cs="rId32"/>
                </a:graphicData>
              </a:graphic>
            </p:graphicFrame>
            <p:sp>
              <p:nvSpPr>
                <p:cNvPr id="17" name="ZoneTexte 16">
                  <a:extLst>
                    <a:ext uri="{FF2B5EF4-FFF2-40B4-BE49-F238E27FC236}">
                      <a16:creationId xmlns:a16="http://schemas.microsoft.com/office/drawing/2014/main" id="{83EFCD0F-2FAC-591E-6859-3429C6B4BE0D}"/>
                    </a:ext>
                  </a:extLst>
                </p:cNvPr>
                <p:cNvSpPr txBox="1"/>
                <p:nvPr/>
              </p:nvSpPr>
              <p:spPr>
                <a:xfrm>
                  <a:off x="437802" y="2066363"/>
                  <a:ext cx="278479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1600" dirty="0"/>
                    <a:t>CONSEIL D’ADMINISTRATION  </a:t>
                  </a:r>
                </a:p>
              </p:txBody>
            </p:sp>
          </p:grpSp>
          <p:sp>
            <p:nvSpPr>
              <p:cNvPr id="30" name="ZoneTexte 29">
                <a:extLst>
                  <a:ext uri="{FF2B5EF4-FFF2-40B4-BE49-F238E27FC236}">
                    <a16:creationId xmlns:a16="http://schemas.microsoft.com/office/drawing/2014/main" id="{226E725C-27B1-DA82-8A9F-51E17EDB430D}"/>
                  </a:ext>
                </a:extLst>
              </p:cNvPr>
              <p:cNvSpPr txBox="1"/>
              <p:nvPr/>
            </p:nvSpPr>
            <p:spPr>
              <a:xfrm>
                <a:off x="2554240" y="3261049"/>
                <a:ext cx="756000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fr-FR" sz="1200" dirty="0"/>
                  <a:t>Élection </a:t>
                </a:r>
              </a:p>
            </p:txBody>
          </p:sp>
          <p:sp>
            <p:nvSpPr>
              <p:cNvPr id="32" name="Flèche : droite 31">
                <a:extLst>
                  <a:ext uri="{FF2B5EF4-FFF2-40B4-BE49-F238E27FC236}">
                    <a16:creationId xmlns:a16="http://schemas.microsoft.com/office/drawing/2014/main" id="{0A720696-0787-A422-80CD-35521C0DFB4B}"/>
                  </a:ext>
                </a:extLst>
              </p:cNvPr>
              <p:cNvSpPr/>
              <p:nvPr/>
            </p:nvSpPr>
            <p:spPr>
              <a:xfrm>
                <a:off x="2501900" y="3228973"/>
                <a:ext cx="1049020" cy="338554"/>
              </a:xfrm>
              <a:prstGeom prst="rightArrow">
                <a:avLst/>
              </a:prstGeom>
              <a:noFill/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34" name="Flèche : droite 33">
              <a:extLst>
                <a:ext uri="{FF2B5EF4-FFF2-40B4-BE49-F238E27FC236}">
                  <a16:creationId xmlns:a16="http://schemas.microsoft.com/office/drawing/2014/main" id="{F2ECFBCA-2EAB-2AE9-D790-BB38E5E87601}"/>
                </a:ext>
              </a:extLst>
            </p:cNvPr>
            <p:cNvSpPr/>
            <p:nvPr/>
          </p:nvSpPr>
          <p:spPr>
            <a:xfrm rot="5400000">
              <a:off x="1013996" y="4827733"/>
              <a:ext cx="792000" cy="338554"/>
            </a:xfrm>
            <a:prstGeom prst="rightArrow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716F5A3D-8FC8-BD6D-07C6-22D5501E011C}"/>
                </a:ext>
              </a:extLst>
            </p:cNvPr>
            <p:cNvSpPr txBox="1"/>
            <p:nvPr/>
          </p:nvSpPr>
          <p:spPr>
            <a:xfrm>
              <a:off x="926522" y="4759719"/>
              <a:ext cx="966949" cy="18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dirty="0"/>
                <a:t>Nomination</a:t>
              </a:r>
            </a:p>
          </p:txBody>
        </p:sp>
      </p:grp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0C3FF660-9433-7278-60D8-D0A9A304E637}"/>
              </a:ext>
            </a:extLst>
          </p:cNvPr>
          <p:cNvGrpSpPr/>
          <p:nvPr/>
        </p:nvGrpSpPr>
        <p:grpSpPr>
          <a:xfrm>
            <a:off x="7647992" y="5314664"/>
            <a:ext cx="1133716" cy="1150053"/>
            <a:chOff x="7898600" y="5369640"/>
            <a:chExt cx="1133716" cy="1150053"/>
          </a:xfrm>
        </p:grpSpPr>
        <p:grpSp>
          <p:nvGrpSpPr>
            <p:cNvPr id="36" name="Groupe 35">
              <a:extLst>
                <a:ext uri="{FF2B5EF4-FFF2-40B4-BE49-F238E27FC236}">
                  <a16:creationId xmlns:a16="http://schemas.microsoft.com/office/drawing/2014/main" id="{35B9D3E6-F097-90AC-9E77-C3DD1962B9A1}"/>
                </a:ext>
              </a:extLst>
            </p:cNvPr>
            <p:cNvGrpSpPr/>
            <p:nvPr/>
          </p:nvGrpSpPr>
          <p:grpSpPr>
            <a:xfrm>
              <a:off x="7898600" y="5686384"/>
              <a:ext cx="1133716" cy="564975"/>
              <a:chOff x="86066" y="2637787"/>
              <a:chExt cx="1133716" cy="564975"/>
            </a:xfrm>
            <a:solidFill>
              <a:schemeClr val="accent2"/>
            </a:solidFill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B1F2F8AA-A2A3-9ABB-B07E-6BB22E214200}"/>
                  </a:ext>
                </a:extLst>
              </p:cNvPr>
              <p:cNvSpPr/>
              <p:nvPr/>
            </p:nvSpPr>
            <p:spPr>
              <a:xfrm>
                <a:off x="86066" y="2637787"/>
                <a:ext cx="1133716" cy="564975"/>
              </a:xfrm>
              <a:prstGeom prst="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fr-FR" sz="2400"/>
              </a:p>
            </p:txBody>
          </p:sp>
          <p:sp>
            <p:nvSpPr>
              <p:cNvPr id="38" name="ZoneTexte 37">
                <a:extLst>
                  <a:ext uri="{FF2B5EF4-FFF2-40B4-BE49-F238E27FC236}">
                    <a16:creationId xmlns:a16="http://schemas.microsoft.com/office/drawing/2014/main" id="{AA86E436-B564-1E36-6796-57D1FDE42861}"/>
                  </a:ext>
                </a:extLst>
              </p:cNvPr>
              <p:cNvSpPr txBox="1"/>
              <p:nvPr/>
            </p:nvSpPr>
            <p:spPr>
              <a:xfrm>
                <a:off x="86066" y="2637787"/>
                <a:ext cx="1133716" cy="564975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41910" tIns="41910" rIns="41910" bIns="41910" numCol="1" spcCol="1270" anchor="ctr" anchorCtr="0">
                <a:noAutofit/>
              </a:bodyPr>
              <a:lstStyle/>
              <a:p>
                <a:pPr marL="0" lvl="0" indent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1200" i="1" kern="1200" dirty="0"/>
                  <a:t>Équipe </a:t>
                </a:r>
                <a:endParaRPr lang="fr-FR" sz="1200" kern="1200" dirty="0"/>
              </a:p>
            </p:txBody>
          </p:sp>
        </p:grpSp>
        <p:sp>
          <p:nvSpPr>
            <p:cNvPr id="39" name="Flèche : virage 38">
              <a:extLst>
                <a:ext uri="{FF2B5EF4-FFF2-40B4-BE49-F238E27FC236}">
                  <a16:creationId xmlns:a16="http://schemas.microsoft.com/office/drawing/2014/main" id="{A76CBE40-A651-BADA-C121-47262521F09D}"/>
                </a:ext>
              </a:extLst>
            </p:cNvPr>
            <p:cNvSpPr/>
            <p:nvPr/>
          </p:nvSpPr>
          <p:spPr>
            <a:xfrm rot="10800000">
              <a:off x="7898600" y="6251359"/>
              <a:ext cx="566858" cy="268334"/>
            </a:xfrm>
            <a:prstGeom prst="bentArrow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40" name="Flèche : haut 39">
              <a:extLst>
                <a:ext uri="{FF2B5EF4-FFF2-40B4-BE49-F238E27FC236}">
                  <a16:creationId xmlns:a16="http://schemas.microsoft.com/office/drawing/2014/main" id="{6430B17A-2FA3-B134-B183-5B5F5BA8D2D0}"/>
                </a:ext>
              </a:extLst>
            </p:cNvPr>
            <p:cNvSpPr/>
            <p:nvPr/>
          </p:nvSpPr>
          <p:spPr>
            <a:xfrm>
              <a:off x="8362599" y="5369640"/>
              <a:ext cx="144000" cy="324000"/>
            </a:xfrm>
            <a:prstGeom prst="upArrow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3" name="ZoneTexte 42">
            <a:extLst>
              <a:ext uri="{FF2B5EF4-FFF2-40B4-BE49-F238E27FC236}">
                <a16:creationId xmlns:a16="http://schemas.microsoft.com/office/drawing/2014/main" id="{C5EB704C-8FB2-2177-A9EB-E3409811CA32}"/>
              </a:ext>
            </a:extLst>
          </p:cNvPr>
          <p:cNvSpPr txBox="1"/>
          <p:nvPr/>
        </p:nvSpPr>
        <p:spPr>
          <a:xfrm>
            <a:off x="7732838" y="1758411"/>
            <a:ext cx="98764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/>
              <a:t>Pilotage</a:t>
            </a: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336731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10679-1E77-50EC-6366-62388E9F7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Police, texte, Graphique, graphisme&#10;&#10;Description générée automatiquement">
            <a:extLst>
              <a:ext uri="{FF2B5EF4-FFF2-40B4-BE49-F238E27FC236}">
                <a16:creationId xmlns:a16="http://schemas.microsoft.com/office/drawing/2014/main" id="{FF8D6517-0754-BE3E-A390-C2BFB60242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5060"/>
            <a:ext cx="796988" cy="4660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330461D-BB33-A696-73E3-D1B8F26C2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2</a:t>
            </a:fld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A3BEE29-6410-6D73-E22F-CB84B2148771}"/>
              </a:ext>
            </a:extLst>
          </p:cNvPr>
          <p:cNvSpPr txBox="1"/>
          <p:nvPr/>
        </p:nvSpPr>
        <p:spPr>
          <a:xfrm>
            <a:off x="878620" y="88937"/>
            <a:ext cx="79477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/>
              <a:t>Groupe Missions Régaliens</a:t>
            </a:r>
            <a:endParaRPr lang="fr-FR" sz="2000" b="1" dirty="0">
              <a:latin typeface="+mj-lt"/>
              <a:ea typeface="+mj-ea"/>
              <a:cs typeface="+mj-cs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AAC22308-4A57-5986-6F78-3415353AE881}"/>
              </a:ext>
            </a:extLst>
          </p:cNvPr>
          <p:cNvSpPr txBox="1"/>
          <p:nvPr/>
        </p:nvSpPr>
        <p:spPr>
          <a:xfrm>
            <a:off x="240632" y="519766"/>
            <a:ext cx="8585734" cy="3046988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/>
              <a:t>Vie associative </a:t>
            </a:r>
            <a:r>
              <a:rPr lang="fr-FR" sz="1600" dirty="0"/>
              <a:t>: Faciliter le fonctionnement et l'évolution de l'association en regard des enjeux de l'écosystème et des spécificités de ses membres</a:t>
            </a:r>
          </a:p>
          <a:p>
            <a:r>
              <a:rPr lang="fr-FR" sz="1600" dirty="0"/>
              <a:t>Mission : 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Faire respecter l'objet, les statuts et le règlement intérieur de l'association, et arbitrer en cas de conflits d'intérêt, d'usage, etc.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Définir et mettre en œuvre la politique d'adhésion : grille de candidature, campagnes d'adhésion, validation des candidatures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Convoquer les instances associatives et organiser les moments de convivialité 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Assurer les déclarations légales et administratives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Veiller au fonctionnement du système d'information entre les membres de l'association</a:t>
            </a:r>
          </a:p>
          <a:p>
            <a:endParaRPr lang="fr-FR" sz="1600" dirty="0"/>
          </a:p>
          <a:p>
            <a:endParaRPr lang="fr-FR" sz="1600" dirty="0"/>
          </a:p>
        </p:txBody>
      </p: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7CA452A9-0604-6462-3B5B-9CBC6E218B77}"/>
              </a:ext>
            </a:extLst>
          </p:cNvPr>
          <p:cNvGrpSpPr/>
          <p:nvPr/>
        </p:nvGrpSpPr>
        <p:grpSpPr>
          <a:xfrm>
            <a:off x="7128728" y="3002183"/>
            <a:ext cx="1697638" cy="564571"/>
            <a:chOff x="60176" y="2380"/>
            <a:chExt cx="1697638" cy="56457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94C52AE-65FE-3147-E67B-E82DE5085A46}"/>
                </a:ext>
              </a:extLst>
            </p:cNvPr>
            <p:cNvSpPr/>
            <p:nvPr/>
          </p:nvSpPr>
          <p:spPr>
            <a:xfrm>
              <a:off x="60176" y="2380"/>
              <a:ext cx="1697638" cy="564571"/>
            </a:xfrm>
            <a:prstGeom prst="rect">
              <a:avLst/>
            </a:prstGeom>
            <a:ln w="19050">
              <a:solidFill>
                <a:schemeClr val="accent4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5C0905B8-8EFA-9024-DC88-0EEEF304F64C}"/>
                </a:ext>
              </a:extLst>
            </p:cNvPr>
            <p:cNvSpPr txBox="1"/>
            <p:nvPr/>
          </p:nvSpPr>
          <p:spPr>
            <a:xfrm>
              <a:off x="60176" y="2380"/>
              <a:ext cx="1697638" cy="564571"/>
            </a:xfrm>
            <a:prstGeom prst="rect">
              <a:avLst/>
            </a:prstGeom>
            <a:ln w="190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00" i="1" kern="1200" dirty="0"/>
                <a:t>Secrétaire et 1 Administrateur.trice </a:t>
              </a:r>
              <a:r>
                <a:rPr lang="fr-FR" sz="1000" kern="1200" dirty="0">
                  <a:solidFill>
                    <a:schemeClr val="accent2"/>
                  </a:solidFill>
                </a:rPr>
                <a:t>Direction / Chargé.e de l’animation associative</a:t>
              </a:r>
            </a:p>
          </p:txBody>
        </p:sp>
      </p:grpSp>
      <p:sp>
        <p:nvSpPr>
          <p:cNvPr id="47" name="ZoneTexte 46">
            <a:extLst>
              <a:ext uri="{FF2B5EF4-FFF2-40B4-BE49-F238E27FC236}">
                <a16:creationId xmlns:a16="http://schemas.microsoft.com/office/drawing/2014/main" id="{A3704339-066C-D7A5-ABD6-4FC1870C4CEA}"/>
              </a:ext>
            </a:extLst>
          </p:cNvPr>
          <p:cNvSpPr txBox="1"/>
          <p:nvPr/>
        </p:nvSpPr>
        <p:spPr>
          <a:xfrm>
            <a:off x="239026" y="3684880"/>
            <a:ext cx="8585734" cy="2554545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/>
              <a:t>Ressources Humaines </a:t>
            </a:r>
            <a:r>
              <a:rPr lang="fr-FR" sz="1600" dirty="0"/>
              <a:t>: Développer les moyens humains nécessaire à l'activité et garantir la qualité de vie et des conditions de travail (QVCT)</a:t>
            </a:r>
          </a:p>
          <a:p>
            <a:r>
              <a:rPr lang="fr-FR" sz="1600" dirty="0"/>
              <a:t>Mission : 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Étudier les création/suppressions de poste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Suivre les conditions d'entrée, d'intégration et de sortie des salarié.e.s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Définir la politique de rémunération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Développer la gestion des compétences et des parcours professionnels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Veiller à  la qualité de vie et des conditions de travail (QVCT)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Animer le dialogue social</a:t>
            </a:r>
          </a:p>
          <a:p>
            <a:endParaRPr lang="fr-FR" sz="1600" dirty="0"/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DE1DA74C-4BEF-C1E2-5372-153B1585361E}"/>
              </a:ext>
            </a:extLst>
          </p:cNvPr>
          <p:cNvGrpSpPr/>
          <p:nvPr/>
        </p:nvGrpSpPr>
        <p:grpSpPr>
          <a:xfrm>
            <a:off x="7127122" y="5674854"/>
            <a:ext cx="1697638" cy="564571"/>
            <a:chOff x="60176" y="661047"/>
            <a:chExt cx="1697638" cy="564571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B24DF14-5A08-E3AB-F6CF-EBA040E138C1}"/>
                </a:ext>
              </a:extLst>
            </p:cNvPr>
            <p:cNvSpPr/>
            <p:nvPr/>
          </p:nvSpPr>
          <p:spPr>
            <a:xfrm>
              <a:off x="60176" y="661047"/>
              <a:ext cx="1697638" cy="564571"/>
            </a:xfrm>
            <a:prstGeom prst="rect">
              <a:avLst/>
            </a:prstGeom>
            <a:ln>
              <a:solidFill>
                <a:schemeClr val="accent4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34A433ED-C781-85FD-F6BB-3965A5482CE2}"/>
                </a:ext>
              </a:extLst>
            </p:cNvPr>
            <p:cNvSpPr txBox="1"/>
            <p:nvPr/>
          </p:nvSpPr>
          <p:spPr>
            <a:xfrm>
              <a:off x="60176" y="661047"/>
              <a:ext cx="1697638" cy="5645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/>
              <a:r>
                <a:rPr lang="fr-FR" sz="1000" dirty="0"/>
                <a:t>3 membres du bureau , dont 1 co-président.e </a:t>
              </a:r>
            </a:p>
            <a:p>
              <a:pPr lvl="0" algn="ctr"/>
              <a:r>
                <a:rPr lang="fr-FR" sz="1000" dirty="0">
                  <a:solidFill>
                    <a:schemeClr val="accent2"/>
                  </a:solidFill>
                </a:rPr>
                <a:t>Direction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6607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46504-A056-2659-A637-2F2EDCDB4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Police, texte, Graphique, graphisme&#10;&#10;Description générée automatiquement">
            <a:extLst>
              <a:ext uri="{FF2B5EF4-FFF2-40B4-BE49-F238E27FC236}">
                <a16:creationId xmlns:a16="http://schemas.microsoft.com/office/drawing/2014/main" id="{5FF273D8-E856-C786-38E6-A185698CCB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5060"/>
            <a:ext cx="796988" cy="4660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A9473C12-E5CE-4AC9-1F07-FD6C6300E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3</a:t>
            </a:fld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F24294E-F959-393B-714D-356918030A17}"/>
              </a:ext>
            </a:extLst>
          </p:cNvPr>
          <p:cNvSpPr txBox="1"/>
          <p:nvPr/>
        </p:nvSpPr>
        <p:spPr>
          <a:xfrm>
            <a:off x="878620" y="88937"/>
            <a:ext cx="79477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/>
              <a:t>Groupe Missions Régaliens</a:t>
            </a:r>
            <a:endParaRPr lang="fr-FR" sz="2000" b="1" dirty="0">
              <a:latin typeface="+mj-lt"/>
              <a:ea typeface="+mj-ea"/>
              <a:cs typeface="+mj-cs"/>
            </a:endParaRP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1BC7E633-EC74-8D5C-9602-C390F798B5AF}"/>
              </a:ext>
            </a:extLst>
          </p:cNvPr>
          <p:cNvGrpSpPr/>
          <p:nvPr/>
        </p:nvGrpSpPr>
        <p:grpSpPr>
          <a:xfrm>
            <a:off x="240632" y="519766"/>
            <a:ext cx="8585734" cy="2062103"/>
            <a:chOff x="240632" y="519766"/>
            <a:chExt cx="8585734" cy="2062103"/>
          </a:xfrm>
        </p:grpSpPr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13A29A0F-7F81-1B23-3717-89F15C1996D5}"/>
                </a:ext>
              </a:extLst>
            </p:cNvPr>
            <p:cNvSpPr txBox="1"/>
            <p:nvPr/>
          </p:nvSpPr>
          <p:spPr>
            <a:xfrm>
              <a:off x="240632" y="519766"/>
              <a:ext cx="8585734" cy="2062103"/>
            </a:xfrm>
            <a:prstGeom prst="rect">
              <a:avLst/>
            </a:prstGeom>
            <a:noFill/>
            <a:ln w="1905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600" b="1" dirty="0"/>
                <a:t>Ressources financières </a:t>
              </a:r>
              <a:r>
                <a:rPr lang="fr-FR" sz="1600" dirty="0"/>
                <a:t>: Développer les moyens financiers nécessaire à l'activité et garantir la pérennité du modèle économique</a:t>
              </a:r>
            </a:p>
            <a:p>
              <a:r>
                <a:rPr lang="fr-FR" sz="1600" dirty="0"/>
                <a:t>Mission : </a:t>
              </a:r>
            </a:p>
            <a:p>
              <a:pPr marL="285750" indent="-285750">
                <a:buFontTx/>
                <a:buChar char="-"/>
              </a:pPr>
              <a:r>
                <a:rPr lang="fr-FR" sz="1600" dirty="0"/>
                <a:t>Définir la stratégie financière</a:t>
              </a:r>
            </a:p>
            <a:p>
              <a:pPr marL="285750" indent="-285750">
                <a:buFontTx/>
                <a:buChar char="-"/>
              </a:pPr>
              <a:r>
                <a:rPr lang="fr-FR" sz="1600" dirty="0"/>
                <a:t>Superviser l'établissement et le suivi des budgets de fonctionnement et des projets</a:t>
              </a:r>
            </a:p>
            <a:p>
              <a:pPr marL="285750" indent="-285750">
                <a:buFontTx/>
                <a:buChar char="-"/>
              </a:pPr>
              <a:r>
                <a:rPr lang="fr-FR" sz="1600" dirty="0"/>
                <a:t>Veiller à la trésorerie</a:t>
              </a:r>
            </a:p>
            <a:p>
              <a:pPr marL="285750" indent="-285750">
                <a:buFontTx/>
                <a:buChar char="-"/>
              </a:pPr>
              <a:r>
                <a:rPr lang="fr-FR" sz="1600" dirty="0"/>
                <a:t>Établir le rapport financier</a:t>
              </a:r>
            </a:p>
            <a:p>
              <a:pPr marL="285750" indent="-285750">
                <a:buFontTx/>
                <a:buChar char="-"/>
              </a:pPr>
              <a:endParaRPr lang="fr-FR" sz="1600" dirty="0"/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AB12F890-6369-6A48-67F8-2246DAA2E5FB}"/>
                </a:ext>
              </a:extLst>
            </p:cNvPr>
            <p:cNvGrpSpPr/>
            <p:nvPr/>
          </p:nvGrpSpPr>
          <p:grpSpPr>
            <a:xfrm>
              <a:off x="7127122" y="2011708"/>
              <a:ext cx="1697638" cy="564572"/>
              <a:chOff x="60176" y="1319714"/>
              <a:chExt cx="1697638" cy="564572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BB0DBA1-265A-2AC5-1584-B58B1096E51E}"/>
                  </a:ext>
                </a:extLst>
              </p:cNvPr>
              <p:cNvSpPr/>
              <p:nvPr/>
            </p:nvSpPr>
            <p:spPr>
              <a:xfrm>
                <a:off x="60176" y="1319714"/>
                <a:ext cx="1697638" cy="564571"/>
              </a:xfrm>
              <a:prstGeom prst="rect">
                <a:avLst/>
              </a:prstGeom>
              <a:ln>
                <a:solidFill>
                  <a:schemeClr val="accent4"/>
                </a:solidFill>
              </a:ln>
            </p:spPr>
            <p:style>
              <a:lnRef idx="2">
                <a:scrgbClr r="0" g="0" b="0"/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fr-FR"/>
              </a:p>
            </p:txBody>
          </p:sp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407C6B75-54EC-76FD-FFC4-9D35067D49E3}"/>
                  </a:ext>
                </a:extLst>
              </p:cNvPr>
              <p:cNvSpPr txBox="1"/>
              <p:nvPr/>
            </p:nvSpPr>
            <p:spPr>
              <a:xfrm>
                <a:off x="60176" y="1319715"/>
                <a:ext cx="1697638" cy="5645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100" tIns="38100" rIns="38100" bIns="38100" numCol="1" spcCol="1270" anchor="ctr" anchorCtr="0">
                <a:noAutofit/>
              </a:bodyPr>
              <a:lstStyle/>
              <a:p>
                <a:pPr marL="0" lvl="0" indent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1000" kern="1200" dirty="0"/>
                  <a:t>Trésorier.ère  </a:t>
                </a:r>
              </a:p>
              <a:p>
                <a:pPr marL="0" lvl="0" indent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1000" kern="1200" dirty="0">
                    <a:solidFill>
                      <a:schemeClr val="accent2"/>
                    </a:solidFill>
                  </a:rPr>
                  <a:t>Direction / Responsable d’administration</a:t>
                </a:r>
              </a:p>
            </p:txBody>
          </p:sp>
        </p:grp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B127D606-6C6E-2823-558F-1BAECA2529EA}"/>
              </a:ext>
            </a:extLst>
          </p:cNvPr>
          <p:cNvGrpSpPr/>
          <p:nvPr/>
        </p:nvGrpSpPr>
        <p:grpSpPr>
          <a:xfrm>
            <a:off x="239026" y="2732098"/>
            <a:ext cx="8585734" cy="1571497"/>
            <a:chOff x="239026" y="2520344"/>
            <a:chExt cx="8585734" cy="1571497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4FFF751F-6184-02E2-B0DA-84C7DF4B7A1A}"/>
                </a:ext>
              </a:extLst>
            </p:cNvPr>
            <p:cNvGrpSpPr/>
            <p:nvPr/>
          </p:nvGrpSpPr>
          <p:grpSpPr>
            <a:xfrm>
              <a:off x="7127122" y="3527270"/>
              <a:ext cx="1697638" cy="564571"/>
              <a:chOff x="60176" y="1978381"/>
              <a:chExt cx="1697638" cy="564571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D6DDCE-AB37-91C7-8364-67E394F772D7}"/>
                  </a:ext>
                </a:extLst>
              </p:cNvPr>
              <p:cNvSpPr/>
              <p:nvPr/>
            </p:nvSpPr>
            <p:spPr>
              <a:xfrm>
                <a:off x="60176" y="1978381"/>
                <a:ext cx="1697638" cy="564571"/>
              </a:xfrm>
              <a:prstGeom prst="rect">
                <a:avLst/>
              </a:prstGeom>
              <a:ln>
                <a:solidFill>
                  <a:schemeClr val="accent4"/>
                </a:solidFill>
              </a:ln>
            </p:spPr>
            <p:style>
              <a:lnRef idx="2">
                <a:scrgbClr r="0" g="0" b="0"/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fr-FR"/>
              </a:p>
            </p:txBody>
          </p:sp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F6827266-42E3-AF90-72CE-C5995A191895}"/>
                  </a:ext>
                </a:extLst>
              </p:cNvPr>
              <p:cNvSpPr txBox="1"/>
              <p:nvPr/>
            </p:nvSpPr>
            <p:spPr>
              <a:xfrm>
                <a:off x="60176" y="1978381"/>
                <a:ext cx="1697638" cy="5645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100" tIns="38100" rIns="38100" bIns="38100" numCol="1" spcCol="1270" anchor="ctr" anchorCtr="0">
                <a:noAutofit/>
              </a:bodyPr>
              <a:lstStyle/>
              <a:p>
                <a:pPr marL="0" lvl="0" indent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1000" kern="1200" dirty="0"/>
                  <a:t>Vice-présidence </a:t>
                </a:r>
              </a:p>
              <a:p>
                <a:pPr marL="0" lvl="0" indent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1000" kern="1200" dirty="0">
                    <a:solidFill>
                      <a:schemeClr val="accent2"/>
                    </a:solidFill>
                  </a:rPr>
                  <a:t>Chargé.e de communication</a:t>
                </a:r>
              </a:p>
            </p:txBody>
          </p:sp>
        </p:grp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D3D10B3D-B888-EB2B-3720-27EB26528DCE}"/>
                </a:ext>
              </a:extLst>
            </p:cNvPr>
            <p:cNvSpPr txBox="1"/>
            <p:nvPr/>
          </p:nvSpPr>
          <p:spPr>
            <a:xfrm>
              <a:off x="239026" y="2520344"/>
              <a:ext cx="8585734" cy="1569660"/>
            </a:xfrm>
            <a:prstGeom prst="rect">
              <a:avLst/>
            </a:prstGeom>
            <a:noFill/>
            <a:ln w="1905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600" b="1" dirty="0"/>
                <a:t>Communication </a:t>
              </a:r>
              <a:r>
                <a:rPr lang="fr-FR" sz="1600" dirty="0"/>
                <a:t>: Promouvoir l'image du pôle et développer la relation entre les adhérents</a:t>
              </a:r>
            </a:p>
            <a:p>
              <a:r>
                <a:rPr lang="fr-FR" sz="1600" dirty="0"/>
                <a:t>Mission : </a:t>
              </a:r>
            </a:p>
            <a:p>
              <a:pPr marL="285750" indent="-285750">
                <a:buFontTx/>
                <a:buChar char="-"/>
              </a:pPr>
              <a:r>
                <a:rPr lang="fr-FR" sz="1600" dirty="0"/>
                <a:t>Définir la stratégie de communication</a:t>
              </a:r>
            </a:p>
            <a:p>
              <a:pPr marL="285750" indent="-285750">
                <a:buFontTx/>
                <a:buChar char="-"/>
              </a:pPr>
              <a:r>
                <a:rPr lang="fr-FR" sz="1600" dirty="0"/>
                <a:t>Définir le contenu, les outils et canaux de communication interne</a:t>
              </a:r>
            </a:p>
            <a:p>
              <a:pPr marL="285750" indent="-285750">
                <a:buFontTx/>
                <a:buChar char="-"/>
              </a:pPr>
              <a:r>
                <a:rPr lang="fr-FR" sz="1600" dirty="0"/>
                <a:t>Établir le bilan annuel de la communication externe et interne</a:t>
              </a:r>
            </a:p>
            <a:p>
              <a:pPr marL="285750" indent="-285750">
                <a:buFontTx/>
                <a:buChar char="-"/>
              </a:pPr>
              <a:endParaRPr lang="fr-FR" sz="1600" dirty="0"/>
            </a:p>
          </p:txBody>
        </p:sp>
      </p:grp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FC18A78F-8A02-B0D6-D5FC-5335022E3B0F}"/>
              </a:ext>
            </a:extLst>
          </p:cNvPr>
          <p:cNvGrpSpPr/>
          <p:nvPr/>
        </p:nvGrpSpPr>
        <p:grpSpPr>
          <a:xfrm>
            <a:off x="239026" y="4454897"/>
            <a:ext cx="8585734" cy="2062103"/>
            <a:chOff x="239026" y="4454897"/>
            <a:chExt cx="8585734" cy="2062103"/>
          </a:xfrm>
        </p:grpSpPr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10300456-8C05-576E-998E-9A4CCD5835F9}"/>
                </a:ext>
              </a:extLst>
            </p:cNvPr>
            <p:cNvSpPr txBox="1"/>
            <p:nvPr/>
          </p:nvSpPr>
          <p:spPr>
            <a:xfrm>
              <a:off x="239026" y="4454897"/>
              <a:ext cx="8585734" cy="2062103"/>
            </a:xfrm>
            <a:prstGeom prst="rect">
              <a:avLst/>
            </a:prstGeom>
            <a:noFill/>
            <a:ln w="1905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600" b="1" dirty="0"/>
                <a:t>Plaidoyer </a:t>
              </a:r>
              <a:r>
                <a:rPr lang="fr-FR" sz="1600" dirty="0"/>
                <a:t>: Porter les intérêts, les enjeux et les prospectives de l'écosystème</a:t>
              </a:r>
            </a:p>
            <a:p>
              <a:r>
                <a:rPr lang="fr-FR" sz="1600" dirty="0"/>
                <a:t>Mission : </a:t>
              </a:r>
            </a:p>
            <a:p>
              <a:pPr marL="285750" indent="-285750">
                <a:buFontTx/>
                <a:buChar char="-"/>
              </a:pPr>
              <a:r>
                <a:rPr lang="fr-FR" sz="1600" dirty="0"/>
                <a:t>Recueillir et valoriser les éléments issus des différents Groupes Missions Régaliens et Groupes Projets &amp; Coopération</a:t>
              </a:r>
            </a:p>
            <a:p>
              <a:pPr marL="285750" indent="-285750">
                <a:buFontTx/>
                <a:buChar char="-"/>
              </a:pPr>
              <a:r>
                <a:rPr lang="fr-FR" sz="1600" dirty="0"/>
                <a:t>Représenter et promouvoir l'association et ses actions auprès des différentes parties prenantes de l'écosystème</a:t>
              </a:r>
            </a:p>
            <a:p>
              <a:pPr marL="285750" indent="-285750">
                <a:buFontTx/>
                <a:buChar char="-"/>
              </a:pPr>
              <a:r>
                <a:rPr lang="fr-FR" sz="1600" dirty="0"/>
                <a:t>Établir le rapport d'activités</a:t>
              </a:r>
            </a:p>
            <a:p>
              <a:pPr marL="285750" indent="-285750">
                <a:buFontTx/>
                <a:buChar char="-"/>
              </a:pPr>
              <a:endParaRPr lang="fr-FR" sz="1600" dirty="0"/>
            </a:p>
          </p:txBody>
        </p:sp>
        <p:grpSp>
          <p:nvGrpSpPr>
            <p:cNvPr id="10" name="Groupe 9">
              <a:extLst>
                <a:ext uri="{FF2B5EF4-FFF2-40B4-BE49-F238E27FC236}">
                  <a16:creationId xmlns:a16="http://schemas.microsoft.com/office/drawing/2014/main" id="{FFE299BA-D992-B822-B561-A6235C56BE18}"/>
                </a:ext>
              </a:extLst>
            </p:cNvPr>
            <p:cNvGrpSpPr/>
            <p:nvPr/>
          </p:nvGrpSpPr>
          <p:grpSpPr>
            <a:xfrm>
              <a:off x="7127122" y="5950872"/>
              <a:ext cx="1697638" cy="564571"/>
              <a:chOff x="60176" y="2637048"/>
              <a:chExt cx="1697638" cy="564571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F9F3B11-B5EF-4E9C-55A7-F89A3B1DAF04}"/>
                  </a:ext>
                </a:extLst>
              </p:cNvPr>
              <p:cNvSpPr/>
              <p:nvPr/>
            </p:nvSpPr>
            <p:spPr>
              <a:xfrm>
                <a:off x="60176" y="2637048"/>
                <a:ext cx="1697638" cy="564571"/>
              </a:xfrm>
              <a:prstGeom prst="rect">
                <a:avLst/>
              </a:prstGeom>
              <a:ln>
                <a:solidFill>
                  <a:schemeClr val="accent4"/>
                </a:solidFill>
              </a:ln>
            </p:spPr>
            <p:style>
              <a:lnRef idx="2">
                <a:scrgbClr r="0" g="0" b="0"/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fr-FR"/>
              </a:p>
            </p:txBody>
          </p:sp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A2B64F5A-95F8-7CD5-AE52-35B341160EC5}"/>
                  </a:ext>
                </a:extLst>
              </p:cNvPr>
              <p:cNvSpPr txBox="1"/>
              <p:nvPr/>
            </p:nvSpPr>
            <p:spPr>
              <a:xfrm>
                <a:off x="60176" y="2637048"/>
                <a:ext cx="1697638" cy="5645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100" tIns="38100" rIns="38100" bIns="38100" numCol="1" spcCol="1270" anchor="ctr" anchorCtr="0">
                <a:noAutofit/>
              </a:bodyPr>
              <a:lstStyle/>
              <a:p>
                <a:pPr marL="0" lvl="0" indent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1000" kern="1200" dirty="0"/>
                  <a:t>Co-présidence </a:t>
                </a:r>
              </a:p>
              <a:p>
                <a:pPr marL="0" lvl="0" indent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1000" kern="1200" dirty="0">
                    <a:solidFill>
                      <a:schemeClr val="accent2"/>
                    </a:solidFill>
                  </a:rPr>
                  <a:t>Direction / Chargé.e d’étude et d’observation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44780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4F5D5-4C61-7756-C70A-3C4A1FBFA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Police, texte, Graphique, graphisme&#10;&#10;Description générée automatiquement">
            <a:extLst>
              <a:ext uri="{FF2B5EF4-FFF2-40B4-BE49-F238E27FC236}">
                <a16:creationId xmlns:a16="http://schemas.microsoft.com/office/drawing/2014/main" id="{E60F923A-4BB0-BEAE-A5C1-3E4A48BD73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059"/>
            <a:ext cx="1516283" cy="88668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46F37F41-71DB-84D1-BAB8-F44405A62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4</a:t>
            </a:fld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CB7D9BE-4D70-0A21-CE60-1728C5E5EB4F}"/>
              </a:ext>
            </a:extLst>
          </p:cNvPr>
          <p:cNvSpPr/>
          <p:nvPr/>
        </p:nvSpPr>
        <p:spPr>
          <a:xfrm>
            <a:off x="1143678" y="1597118"/>
            <a:ext cx="1386840" cy="86400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fr-FR"/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18217FB4-E80C-1B0B-2DBC-F634E5A8A9B5}"/>
              </a:ext>
            </a:extLst>
          </p:cNvPr>
          <p:cNvGrpSpPr/>
          <p:nvPr/>
        </p:nvGrpSpPr>
        <p:grpSpPr>
          <a:xfrm>
            <a:off x="410018" y="1560261"/>
            <a:ext cx="1822116" cy="2727767"/>
            <a:chOff x="410018" y="1249874"/>
            <a:chExt cx="1822116" cy="2727767"/>
          </a:xfrm>
        </p:grpSpPr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1BFE8AFB-B635-24B8-37BF-9585F466F6C5}"/>
                </a:ext>
              </a:extLst>
            </p:cNvPr>
            <p:cNvSpPr txBox="1"/>
            <p:nvPr/>
          </p:nvSpPr>
          <p:spPr>
            <a:xfrm rot="16200000">
              <a:off x="-692256" y="2352148"/>
              <a:ext cx="2727767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fr-FR" sz="2800" b="1" dirty="0">
                  <a:solidFill>
                    <a:schemeClr val="accent4"/>
                  </a:solidFill>
                </a:rPr>
                <a:t>OBSERVATION</a:t>
              </a: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73C154D9-81A1-2466-BFC5-8B366C2F81F1}"/>
                </a:ext>
              </a:extLst>
            </p:cNvPr>
            <p:cNvSpPr txBox="1"/>
            <p:nvPr/>
          </p:nvSpPr>
          <p:spPr>
            <a:xfrm>
              <a:off x="845294" y="1249875"/>
              <a:ext cx="1386840" cy="864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171450" lvl="0" indent="-17145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fr-FR" sz="1200" dirty="0"/>
                <a:t>ÉTUDE ET RECHERCHE</a:t>
              </a:r>
              <a:endParaRPr lang="fr-FR" sz="1200" kern="1200" dirty="0"/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65B62513-7A14-BCA9-F4F0-4266E4C3FC52}"/>
              </a:ext>
            </a:extLst>
          </p:cNvPr>
          <p:cNvGrpSpPr/>
          <p:nvPr/>
        </p:nvGrpSpPr>
        <p:grpSpPr>
          <a:xfrm>
            <a:off x="2390010" y="1560261"/>
            <a:ext cx="3159225" cy="3859068"/>
            <a:chOff x="2899965" y="1249875"/>
            <a:chExt cx="3159225" cy="3859068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3197BBA9-745C-9C61-FC88-0D1A92C6FE8D}"/>
                </a:ext>
              </a:extLst>
            </p:cNvPr>
            <p:cNvSpPr txBox="1"/>
            <p:nvPr/>
          </p:nvSpPr>
          <p:spPr>
            <a:xfrm rot="16200000">
              <a:off x="1232041" y="2917799"/>
              <a:ext cx="3859068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fr-FR" sz="2800" b="1" dirty="0">
                  <a:solidFill>
                    <a:schemeClr val="accent5"/>
                  </a:solidFill>
                </a:rPr>
                <a:t>COOPERATION</a:t>
              </a: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A198396E-B4AF-C0DC-9033-D269971CD3CA}"/>
                </a:ext>
              </a:extLst>
            </p:cNvPr>
            <p:cNvSpPr txBox="1"/>
            <p:nvPr/>
          </p:nvSpPr>
          <p:spPr>
            <a:xfrm>
              <a:off x="3325615" y="1249875"/>
              <a:ext cx="2733575" cy="13813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171450" lvl="0" indent="-17145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fr-FR" sz="1200" kern="1200" dirty="0"/>
                <a:t>PLAIDOYER</a:t>
              </a:r>
            </a:p>
            <a:p>
              <a:pPr marL="171450" lvl="0" indent="-17145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fr-FR" sz="1200" kern="1200" dirty="0"/>
                <a:t>RÉSEAU / REPRÉSENTATION / MUTUALISATION</a:t>
              </a:r>
            </a:p>
            <a:p>
              <a:pPr marL="171450" lvl="0" indent="-17145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fr-FR" sz="1200" kern="1200" dirty="0"/>
                <a:t>ÉVÈNEMENT PROFESSIONNEL</a:t>
              </a:r>
            </a:p>
            <a:p>
              <a:pPr marL="171450" lvl="0" indent="-17145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fr-FR" sz="1200" kern="1200" dirty="0"/>
                <a:t>GESTION DE PROJET</a:t>
              </a:r>
            </a:p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r-FR" sz="1200" kern="1200" dirty="0"/>
            </a:p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r-FR" sz="1200" kern="1200" dirty="0"/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B302BE04-3A71-76FB-E7CA-E677D0BB91F6}"/>
              </a:ext>
            </a:extLst>
          </p:cNvPr>
          <p:cNvGrpSpPr/>
          <p:nvPr/>
        </p:nvGrpSpPr>
        <p:grpSpPr>
          <a:xfrm>
            <a:off x="5413611" y="1560262"/>
            <a:ext cx="3730389" cy="3304156"/>
            <a:chOff x="5534522" y="1249875"/>
            <a:chExt cx="3730389" cy="3304156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D4487907-ADDD-7C24-CCF9-25AA3A999E7C}"/>
                </a:ext>
              </a:extLst>
            </p:cNvPr>
            <p:cNvSpPr txBox="1"/>
            <p:nvPr/>
          </p:nvSpPr>
          <p:spPr>
            <a:xfrm rot="16200000">
              <a:off x="4144054" y="2640344"/>
              <a:ext cx="3304155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fr-FR" sz="2800" b="1" dirty="0">
                  <a:solidFill>
                    <a:schemeClr val="accent2"/>
                  </a:solidFill>
                </a:rPr>
                <a:t>RESSOURCES</a:t>
              </a: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3E7EB0EB-DA29-FCAA-5CAC-3F76AED1639E}"/>
                </a:ext>
              </a:extLst>
            </p:cNvPr>
            <p:cNvSpPr txBox="1"/>
            <p:nvPr/>
          </p:nvSpPr>
          <p:spPr>
            <a:xfrm>
              <a:off x="5971115" y="1249875"/>
              <a:ext cx="3293796" cy="13813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171450" lvl="0" indent="-17145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fr-FR" sz="1200" kern="1200" dirty="0"/>
                <a:t>COMMUNICATION</a:t>
              </a:r>
            </a:p>
            <a:p>
              <a:pPr marL="171450" lvl="0" indent="-17145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fr-FR" sz="1200" kern="1200" dirty="0"/>
                <a:t>VEILLE ET RESSOURCES PROFESSIONNELLES</a:t>
              </a:r>
            </a:p>
            <a:p>
              <a:pPr marL="171450" lvl="0" indent="-17145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fr-FR" sz="1200" kern="1200" dirty="0"/>
                <a:t>CONSEIL ET INFORMATION</a:t>
              </a:r>
            </a:p>
            <a:p>
              <a:pPr marL="171450" lvl="0" indent="-17145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fr-FR" sz="1200" kern="1200" dirty="0"/>
                <a:t>FORMATION</a:t>
              </a:r>
            </a:p>
            <a:p>
              <a:pPr marL="171450" lvl="0" indent="-17145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fr-FR" sz="1200" kern="1200" dirty="0"/>
                <a:t>PRODUCTION ÉDITORIALE</a:t>
              </a:r>
            </a:p>
          </p:txBody>
        </p:sp>
      </p:grpSp>
      <p:sp>
        <p:nvSpPr>
          <p:cNvPr id="21" name="ZoneTexte 20">
            <a:extLst>
              <a:ext uri="{FF2B5EF4-FFF2-40B4-BE49-F238E27FC236}">
                <a16:creationId xmlns:a16="http://schemas.microsoft.com/office/drawing/2014/main" id="{E2E88BAD-D23B-6A3B-BE6D-878F4E993A03}"/>
              </a:ext>
            </a:extLst>
          </p:cNvPr>
          <p:cNvSpPr txBox="1"/>
          <p:nvPr/>
        </p:nvSpPr>
        <p:spPr>
          <a:xfrm>
            <a:off x="5642264" y="4585722"/>
            <a:ext cx="30897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2800" b="1" dirty="0">
                <a:solidFill>
                  <a:schemeClr val="accent3"/>
                </a:solidFill>
              </a:rPr>
              <a:t>VIE ASSOCIATIVE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5A233A1D-BDEC-C47A-3DF7-9351505E2EF1}"/>
              </a:ext>
            </a:extLst>
          </p:cNvPr>
          <p:cNvSpPr txBox="1"/>
          <p:nvPr/>
        </p:nvSpPr>
        <p:spPr>
          <a:xfrm>
            <a:off x="1516283" y="269275"/>
            <a:ext cx="692873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/>
              <a:t>CARTOGRAPHIE DES ACTIVITÉS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38BDAEB0-856B-E46E-D62A-0AB0632FA0DA}"/>
              </a:ext>
            </a:extLst>
          </p:cNvPr>
          <p:cNvSpPr txBox="1"/>
          <p:nvPr/>
        </p:nvSpPr>
        <p:spPr>
          <a:xfrm>
            <a:off x="5642264" y="5108942"/>
            <a:ext cx="3089718" cy="84119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5720" tIns="45720" rIns="45720" bIns="45720" numCol="1" spcCol="1270" anchor="t" anchorCtr="0">
            <a:noAutofit/>
          </a:bodyPr>
          <a:lstStyle/>
          <a:p>
            <a:pPr marL="171450" indent="-171450" algn="r" rtl="0" eaLnBrk="1" fontAlgn="ctr" latinLnBrk="0" hangingPunct="1">
              <a:buFont typeface="Wingdings" panose="05000000000000000000" pitchFamily="2" charset="2"/>
              <a:buChar char="q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ADMINISTRATION DE LA VIE ASSOCIATIVE</a:t>
            </a:r>
          </a:p>
          <a:p>
            <a:pPr marL="171450" indent="-171450" algn="r" rtl="0" eaLnBrk="1" fontAlgn="ctr" latinLnBrk="0" hangingPunct="1">
              <a:buFont typeface="Wingdings" panose="05000000000000000000" pitchFamily="2" charset="2"/>
              <a:buChar char="q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ANIMATION DE LA VIE ASSOCIATIVE</a:t>
            </a:r>
          </a:p>
          <a:p>
            <a:pPr marL="171450" indent="-171450" algn="r" rtl="0" eaLnBrk="1" fontAlgn="ctr" latinLnBrk="0" hangingPunct="1">
              <a:buFont typeface="Wingdings" panose="05000000000000000000" pitchFamily="2" charset="2"/>
              <a:buChar char="q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ACCUEIL ET SUIVI DES ADHÉRENTS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1F889585-BD23-A717-7951-02C89ED29ADE}"/>
              </a:ext>
            </a:extLst>
          </p:cNvPr>
          <p:cNvSpPr txBox="1"/>
          <p:nvPr/>
        </p:nvSpPr>
        <p:spPr>
          <a:xfrm>
            <a:off x="412017" y="4585722"/>
            <a:ext cx="27335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chemeClr val="accent1"/>
                </a:solidFill>
              </a:rPr>
              <a:t>GESTION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9AE2F27-4477-6F80-2BCD-9F047290D703}"/>
              </a:ext>
            </a:extLst>
          </p:cNvPr>
          <p:cNvSpPr txBox="1"/>
          <p:nvPr/>
        </p:nvSpPr>
        <p:spPr>
          <a:xfrm>
            <a:off x="412017" y="5108942"/>
            <a:ext cx="3955983" cy="85813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5720" tIns="45720" rIns="45720" bIns="45720" numCol="1" spcCol="1270" anchor="t" anchorCtr="0">
            <a:noAutofit/>
          </a:bodyPr>
          <a:lstStyle/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fr-FR" sz="1200" kern="1200" dirty="0"/>
              <a:t>GESTION ADMINISTRATIVE  / SYSTÈME D’INFORMATION</a:t>
            </a:r>
          </a:p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fr-FR" sz="1200" kern="1200" dirty="0"/>
              <a:t>GESTION COMPTABLE ET FINANCIÈRE</a:t>
            </a:r>
          </a:p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fr-FR" sz="1200" kern="1200" dirty="0"/>
              <a:t>GESTION DES 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2972670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CD5436-853C-A3BE-DCBD-BA0EDEE83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Police, texte, Graphique, graphisme&#10;&#10;Description générée automatiquement">
            <a:extLst>
              <a:ext uri="{FF2B5EF4-FFF2-40B4-BE49-F238E27FC236}">
                <a16:creationId xmlns:a16="http://schemas.microsoft.com/office/drawing/2014/main" id="{530DA876-FD89-1F36-DCB8-0ACCDAC700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5060"/>
            <a:ext cx="796988" cy="4660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1EA5AF25-0258-AE53-ED09-99B87C4B3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5</a:t>
            </a:fld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3BAE094-FBF3-719F-B240-E1D6644BC4C7}"/>
              </a:ext>
            </a:extLst>
          </p:cNvPr>
          <p:cNvSpPr txBox="1"/>
          <p:nvPr/>
        </p:nvSpPr>
        <p:spPr>
          <a:xfrm>
            <a:off x="878620" y="88937"/>
            <a:ext cx="79477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/>
              <a:t>Engagements des adhérent.e.s</a:t>
            </a:r>
            <a:endParaRPr lang="fr-FR" sz="2000" b="1" dirty="0">
              <a:latin typeface="+mj-lt"/>
              <a:ea typeface="+mj-ea"/>
              <a:cs typeface="+mj-cs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44EF6CE-C797-C69C-0BCD-48706E683869}"/>
              </a:ext>
            </a:extLst>
          </p:cNvPr>
          <p:cNvSpPr txBox="1"/>
          <p:nvPr/>
        </p:nvSpPr>
        <p:spPr>
          <a:xfrm>
            <a:off x="120544" y="574620"/>
            <a:ext cx="21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3"/>
                </a:solidFill>
              </a:rPr>
              <a:t>VIE ASSOCIATIVE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BB5D9BF-876E-5B6F-3DBC-9D6B6F6A8DD0}"/>
              </a:ext>
            </a:extLst>
          </p:cNvPr>
          <p:cNvSpPr txBox="1"/>
          <p:nvPr/>
        </p:nvSpPr>
        <p:spPr>
          <a:xfrm>
            <a:off x="120544" y="1405695"/>
            <a:ext cx="21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5"/>
                </a:solidFill>
              </a:rPr>
              <a:t>COOPERATION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6FD25585-004A-DEC4-36DB-4ACD87DEB1DB}"/>
              </a:ext>
            </a:extLst>
          </p:cNvPr>
          <p:cNvSpPr txBox="1"/>
          <p:nvPr/>
        </p:nvSpPr>
        <p:spPr>
          <a:xfrm>
            <a:off x="120544" y="3372232"/>
            <a:ext cx="21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4"/>
                </a:solidFill>
              </a:rPr>
              <a:t>OBSERVATION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B9C3470-EDFD-8731-83D9-621AA91C03AF}"/>
              </a:ext>
            </a:extLst>
          </p:cNvPr>
          <p:cNvSpPr txBox="1"/>
          <p:nvPr/>
        </p:nvSpPr>
        <p:spPr>
          <a:xfrm>
            <a:off x="120544" y="3983035"/>
            <a:ext cx="21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2"/>
                </a:solidFill>
              </a:rPr>
              <a:t>RESSOURCES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08B29DC8-8169-B571-5CC3-DA6472DABD7E}"/>
              </a:ext>
            </a:extLst>
          </p:cNvPr>
          <p:cNvSpPr txBox="1"/>
          <p:nvPr/>
        </p:nvSpPr>
        <p:spPr>
          <a:xfrm>
            <a:off x="2316544" y="574620"/>
            <a:ext cx="680281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1400" dirty="0"/>
              <a:t>Être présent lors de l'assemblée générale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Participer aux évènements et Groupes Projet &amp; Coopération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Fournir les éléments nécessaires à l'adhésion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10417513-A736-225D-4745-892E3E478C1F}"/>
              </a:ext>
            </a:extLst>
          </p:cNvPr>
          <p:cNvSpPr txBox="1"/>
          <p:nvPr/>
        </p:nvSpPr>
        <p:spPr>
          <a:xfrm>
            <a:off x="2316544" y="3372232"/>
            <a:ext cx="68028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1400" dirty="0"/>
              <a:t>Répondre aux sollicitations pour les études du pôle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Participer aux groupes de travail dédié à certaines études thématiques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0647A95E-84C8-BEF0-8A7A-9C93FADA45BD}"/>
              </a:ext>
            </a:extLst>
          </p:cNvPr>
          <p:cNvSpPr txBox="1"/>
          <p:nvPr/>
        </p:nvSpPr>
        <p:spPr>
          <a:xfrm>
            <a:off x="2316544" y="3987652"/>
            <a:ext cx="680281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1400" dirty="0"/>
              <a:t>Appuyer la communication publique du pôle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Relayer au sein du pôle les informations utiles (actualités sectorielles, locales, etc.)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Répondre aux sollicitations des autres adhérents et les orienter vers les ressources du pôle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Être à l’écoute de l'écosystème, ses enjeux, ses évolutions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Associer les membres de son équipe aux initiatives d'information et de formation du pôle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Relayer les publications du pôle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6FA5216-0B1F-38C3-D63B-1A7A5BCF045A}"/>
              </a:ext>
            </a:extLst>
          </p:cNvPr>
          <p:cNvSpPr txBox="1"/>
          <p:nvPr/>
        </p:nvSpPr>
        <p:spPr>
          <a:xfrm>
            <a:off x="2316544" y="1434362"/>
            <a:ext cx="680281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1400" dirty="0"/>
              <a:t>S'emparer des éléments du plaidoyer et les relayer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Promouvoir le pôle et son offre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Afficher son appartenance au pôle dans sa communication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Partager avec le pôle en cas de projet de coopération avec d'autres membres de l'association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Participer aux évènements du pôle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Co-produire (accueillir) les évènements du pôle au sein de sa structure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Participer aux groupes Projet &amp; Coopération</a:t>
            </a:r>
          </a:p>
        </p:txBody>
      </p:sp>
    </p:spTree>
    <p:extLst>
      <p:ext uri="{BB962C8B-B14F-4D97-AF65-F5344CB8AC3E}">
        <p14:creationId xmlns:p14="http://schemas.microsoft.com/office/powerpoint/2010/main" val="2280003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246AB-C1B7-CAD5-7B17-B0CD8C796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Police, texte, Graphique, graphisme&#10;&#10;Description générée automatiquement">
            <a:extLst>
              <a:ext uri="{FF2B5EF4-FFF2-40B4-BE49-F238E27FC236}">
                <a16:creationId xmlns:a16="http://schemas.microsoft.com/office/drawing/2014/main" id="{02941285-EC21-DF55-C1CC-A5DF5BC728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5060"/>
            <a:ext cx="796988" cy="4660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099C4368-B741-DA1E-9508-D56BB7248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6</a:t>
            </a:fld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8536E6C-512F-86D9-E7A0-F2D9EFB2F74B}"/>
              </a:ext>
            </a:extLst>
          </p:cNvPr>
          <p:cNvSpPr txBox="1"/>
          <p:nvPr/>
        </p:nvSpPr>
        <p:spPr>
          <a:xfrm>
            <a:off x="878620" y="88937"/>
            <a:ext cx="79477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/>
              <a:t>Engagements des administrateur.trice.s</a:t>
            </a:r>
            <a:endParaRPr lang="fr-FR" sz="2000" b="1" dirty="0">
              <a:latin typeface="+mj-lt"/>
              <a:ea typeface="+mj-ea"/>
              <a:cs typeface="+mj-cs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888979D-4339-FE00-77A6-748D5FEE3DCD}"/>
              </a:ext>
            </a:extLst>
          </p:cNvPr>
          <p:cNvSpPr txBox="1"/>
          <p:nvPr/>
        </p:nvSpPr>
        <p:spPr>
          <a:xfrm>
            <a:off x="120544" y="523820"/>
            <a:ext cx="21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3"/>
                </a:solidFill>
              </a:rPr>
              <a:t>VIE ASSOCIATIVE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DD4AC36D-CC81-9178-9871-236D531C3C5F}"/>
              </a:ext>
            </a:extLst>
          </p:cNvPr>
          <p:cNvSpPr txBox="1"/>
          <p:nvPr/>
        </p:nvSpPr>
        <p:spPr>
          <a:xfrm>
            <a:off x="120544" y="2472495"/>
            <a:ext cx="21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5"/>
                </a:solidFill>
              </a:rPr>
              <a:t>COOPERATION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6C74141-ABDA-004A-DE5B-C44327898317}"/>
              </a:ext>
            </a:extLst>
          </p:cNvPr>
          <p:cNvSpPr txBox="1"/>
          <p:nvPr/>
        </p:nvSpPr>
        <p:spPr>
          <a:xfrm>
            <a:off x="120544" y="4591432"/>
            <a:ext cx="21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4"/>
                </a:solidFill>
              </a:rPr>
              <a:t>OBSERVATION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41034EB-53C0-9260-ADFE-EF150945A588}"/>
              </a:ext>
            </a:extLst>
          </p:cNvPr>
          <p:cNvSpPr txBox="1"/>
          <p:nvPr/>
        </p:nvSpPr>
        <p:spPr>
          <a:xfrm>
            <a:off x="120544" y="5087935"/>
            <a:ext cx="21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2"/>
                </a:solidFill>
              </a:rPr>
              <a:t>RESSOURCES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00A8AE54-8197-2D4D-F2BD-7F27B9B44740}"/>
              </a:ext>
            </a:extLst>
          </p:cNvPr>
          <p:cNvSpPr txBox="1"/>
          <p:nvPr/>
        </p:nvSpPr>
        <p:spPr>
          <a:xfrm>
            <a:off x="2214944" y="523820"/>
            <a:ext cx="6948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1400" dirty="0"/>
              <a:t>Garantir sa présence aux instances associatives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Valider les Groupes Projet &amp; Coopération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Rendre compte des travaux des Groupes Missions régaliens  et Groupes Projet &amp; Coopération (référents membres du </a:t>
            </a:r>
            <a:r>
              <a:rPr lang="fr-FR" sz="1400"/>
              <a:t>CA)</a:t>
            </a:r>
          </a:p>
          <a:p>
            <a:pPr marL="342900" indent="-342900">
              <a:buFontTx/>
              <a:buChar char="-"/>
            </a:pPr>
            <a:r>
              <a:rPr lang="fr-FR" sz="1400"/>
              <a:t>Assurer </a:t>
            </a:r>
            <a:r>
              <a:rPr lang="fr-FR" sz="1400" dirty="0"/>
              <a:t>la relation avec le.la salarié.e dédié.e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Arbitrer les propositions d'adhésions faites par le GMR Vie associative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Assurer la promotion du projet associatif auprès de son environnement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Entretenir la relation avec les adhérents de son collège et de son territoire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Veiller aux actualités des adhérents et alerter en cas de nécessité d'intervention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AE611EB-B018-AD59-2829-3C7D020CC40F}"/>
              </a:ext>
            </a:extLst>
          </p:cNvPr>
          <p:cNvSpPr txBox="1"/>
          <p:nvPr/>
        </p:nvSpPr>
        <p:spPr>
          <a:xfrm>
            <a:off x="2214944" y="4591432"/>
            <a:ext cx="6948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1400" dirty="0"/>
              <a:t>Répondre aux sollicitations pour les études du pôle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Collaborer aux groupes de travail dédié à certaines études thématiques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CC742EF9-5662-D2F6-4D8B-AC44E8A13712}"/>
              </a:ext>
            </a:extLst>
          </p:cNvPr>
          <p:cNvSpPr txBox="1"/>
          <p:nvPr/>
        </p:nvSpPr>
        <p:spPr>
          <a:xfrm>
            <a:off x="2214944" y="5092552"/>
            <a:ext cx="69480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1400" dirty="0"/>
              <a:t>Relayer les communiqués du pôle auprès des partenaires médias et institutionnels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Relayer au sein du pôle les informations utiles (actualités sectorielles, locales, etc.)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Répondre aux sollicitations des autres adhérents et les orienter vers les ressources du pôle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Acquérir les compétences nécessaires à la tenue de son mandat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Apporter son expertise aux autres membres du CA (parcours d'intégration, passation/tuilage)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Relayer les publications du pôle et proposer des sujets ou formats éditoriaux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342A9FF8-3EEB-85F2-117F-0B33B4847FBD}"/>
              </a:ext>
            </a:extLst>
          </p:cNvPr>
          <p:cNvSpPr txBox="1"/>
          <p:nvPr/>
        </p:nvSpPr>
        <p:spPr>
          <a:xfrm>
            <a:off x="2214944" y="2501162"/>
            <a:ext cx="6948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1400" dirty="0"/>
              <a:t>Maîtriser les enjeux  et échafauder les grandes lignes du plaidoyer du pôle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Représenter le pôle sur son périmètre, sur son territoire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Développer des liens avec les adhérent.e.s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Mutualiser des outils  et des projets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Prendre part à la conception et à la production des évènements du pôle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Co-piloter  les groupes Projet &amp; Coopération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AC03D4D-616A-E62E-9415-4ADDD7D40F11}"/>
              </a:ext>
            </a:extLst>
          </p:cNvPr>
          <p:cNvSpPr txBox="1"/>
          <p:nvPr/>
        </p:nvSpPr>
        <p:spPr>
          <a:xfrm>
            <a:off x="120544" y="3867649"/>
            <a:ext cx="21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1"/>
                </a:solidFill>
              </a:rPr>
              <a:t>GESTION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E0E66E1-C0A9-1BDE-5348-7BD43A5E5391}"/>
              </a:ext>
            </a:extLst>
          </p:cNvPr>
          <p:cNvSpPr txBox="1"/>
          <p:nvPr/>
        </p:nvSpPr>
        <p:spPr>
          <a:xfrm>
            <a:off x="2214944" y="3867649"/>
            <a:ext cx="6948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1400" dirty="0"/>
              <a:t>Défendre le projet et les intérêts du pôle auprès des partenaires financiers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Débattre des orientations financières et voter le budget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Définir la politique de gestion des 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2192770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0A6B44-5E23-0FA2-4F92-079A150E4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Police, texte, Graphique, graphisme&#10;&#10;Description générée automatiquement">
            <a:extLst>
              <a:ext uri="{FF2B5EF4-FFF2-40B4-BE49-F238E27FC236}">
                <a16:creationId xmlns:a16="http://schemas.microsoft.com/office/drawing/2014/main" id="{A2D10CCE-FCC0-57FA-AAA1-1F8F99DB48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5060"/>
            <a:ext cx="796988" cy="4660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94B150BC-3D3A-22F0-7FB0-5E97C1019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7</a:t>
            </a:fld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BAAD637-B5A8-8E30-0968-EAE9CD2C966F}"/>
              </a:ext>
            </a:extLst>
          </p:cNvPr>
          <p:cNvSpPr txBox="1"/>
          <p:nvPr/>
        </p:nvSpPr>
        <p:spPr>
          <a:xfrm>
            <a:off x="878620" y="88937"/>
            <a:ext cx="79477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/>
              <a:t>Engagements des membres du bureau</a:t>
            </a:r>
            <a:endParaRPr lang="fr-FR" sz="2000" b="1" dirty="0">
              <a:latin typeface="+mj-lt"/>
              <a:ea typeface="+mj-ea"/>
              <a:cs typeface="+mj-cs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816AB7B-7ABF-BFDD-A435-48A92CDA328C}"/>
              </a:ext>
            </a:extLst>
          </p:cNvPr>
          <p:cNvSpPr txBox="1"/>
          <p:nvPr/>
        </p:nvSpPr>
        <p:spPr>
          <a:xfrm>
            <a:off x="120544" y="523820"/>
            <a:ext cx="21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3"/>
                </a:solidFill>
              </a:rPr>
              <a:t>VIE ASSOCIATIVE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5F33A091-CC06-D6FB-B582-AA59BE9DCA7B}"/>
              </a:ext>
            </a:extLst>
          </p:cNvPr>
          <p:cNvSpPr txBox="1"/>
          <p:nvPr/>
        </p:nvSpPr>
        <p:spPr>
          <a:xfrm>
            <a:off x="120544" y="3640895"/>
            <a:ext cx="21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5"/>
                </a:solidFill>
              </a:rPr>
              <a:t>COOPERATION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9770F84-2813-D98A-F540-17A7E96EDAEC}"/>
              </a:ext>
            </a:extLst>
          </p:cNvPr>
          <p:cNvSpPr txBox="1"/>
          <p:nvPr/>
        </p:nvSpPr>
        <p:spPr>
          <a:xfrm>
            <a:off x="2214944" y="523820"/>
            <a:ext cx="69480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1400" dirty="0"/>
              <a:t>Définir les ODJ des différentes instances de l'association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Assurer l'édition et l'envoi des convocations aux instances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Élaborer le rapport moral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Élaborer le rapport financier, en lien avec le CAC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Animer les instances en collaboration avec la direction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Garantir la participation des adhérents et élu.e.s aux instances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Organiser la vie associative  : implication et rôle des élu.e.s, planification des instances, etc. 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Définir le projet cadre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Garantir la tenue et la participation du CA aux Groupes Missions régaliens  et Groupes Projet &amp; Coopération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Piloter l'intégration des nouveaux adhérents (information, parcours, réciprocité, formation, etc.)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Arbitrer les conflits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48BB48E9-D28E-F75B-692A-9A92675AA0AD}"/>
              </a:ext>
            </a:extLst>
          </p:cNvPr>
          <p:cNvSpPr txBox="1"/>
          <p:nvPr/>
        </p:nvSpPr>
        <p:spPr>
          <a:xfrm>
            <a:off x="2214944" y="3669562"/>
            <a:ext cx="694800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1400" dirty="0"/>
              <a:t>Arbitrer sur les enjeux et la forme du plaidoyer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Représenter le pôle dans toutes instances et réseaux au régional, national, voire international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Animer les évènements du pôle avec l'équipe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Piloter les groupes Missions régaliens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7267579-399B-A933-F030-11B9AF39C6CE}"/>
              </a:ext>
            </a:extLst>
          </p:cNvPr>
          <p:cNvSpPr txBox="1"/>
          <p:nvPr/>
        </p:nvSpPr>
        <p:spPr>
          <a:xfrm>
            <a:off x="120544" y="5036049"/>
            <a:ext cx="21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1"/>
                </a:solidFill>
              </a:rPr>
              <a:t>GESTION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0EB0910-F116-0B04-11A3-1C505647C1F1}"/>
              </a:ext>
            </a:extLst>
          </p:cNvPr>
          <p:cNvSpPr txBox="1"/>
          <p:nvPr/>
        </p:nvSpPr>
        <p:spPr>
          <a:xfrm>
            <a:off x="2214944" y="5036049"/>
            <a:ext cx="6948000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1400" dirty="0"/>
              <a:t>Porter les engagements administratifs de l'association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Veiller à la bonne circulation des informations entre adhérent.e.s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Solliciter les partenaires publics au soutien financier du projet du pôle et de défense de l'écosystème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Mener la politique de gestion des ressources humaines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Garantir la QVCT et permettre l'évolution professionnelle des salariés de l'association</a:t>
            </a:r>
          </a:p>
        </p:txBody>
      </p:sp>
    </p:spTree>
    <p:extLst>
      <p:ext uri="{BB962C8B-B14F-4D97-AF65-F5344CB8AC3E}">
        <p14:creationId xmlns:p14="http://schemas.microsoft.com/office/powerpoint/2010/main" val="1893612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EE42B-0E1F-95B2-A7B4-2622E29EE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Police, texte, Graphique, graphisme&#10;&#10;Description générée automatiquement">
            <a:extLst>
              <a:ext uri="{FF2B5EF4-FFF2-40B4-BE49-F238E27FC236}">
                <a16:creationId xmlns:a16="http://schemas.microsoft.com/office/drawing/2014/main" id="{2473E296-A793-9DD2-EEA1-E0A248810F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5060"/>
            <a:ext cx="796988" cy="4660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946869A8-189A-3E3F-CAD0-E1ABCA351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8</a:t>
            </a:fld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CA39FF2-620E-970D-3E44-292A5DA104AF}"/>
              </a:ext>
            </a:extLst>
          </p:cNvPr>
          <p:cNvSpPr txBox="1"/>
          <p:nvPr/>
        </p:nvSpPr>
        <p:spPr>
          <a:xfrm>
            <a:off x="878620" y="88937"/>
            <a:ext cx="79477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/>
              <a:t>Engagements des membres du bureau</a:t>
            </a:r>
            <a:endParaRPr lang="fr-FR" sz="2000" b="1" dirty="0">
              <a:latin typeface="+mj-lt"/>
              <a:ea typeface="+mj-ea"/>
              <a:cs typeface="+mj-cs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6D022068-6FC0-5058-9441-A18F83DF06AC}"/>
              </a:ext>
            </a:extLst>
          </p:cNvPr>
          <p:cNvSpPr txBox="1"/>
          <p:nvPr/>
        </p:nvSpPr>
        <p:spPr>
          <a:xfrm>
            <a:off x="120544" y="654432"/>
            <a:ext cx="21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4"/>
                </a:solidFill>
              </a:rPr>
              <a:t>OBSERVATION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BFA311B-CE02-284B-9BB8-57B0C87E2C6F}"/>
              </a:ext>
            </a:extLst>
          </p:cNvPr>
          <p:cNvSpPr txBox="1"/>
          <p:nvPr/>
        </p:nvSpPr>
        <p:spPr>
          <a:xfrm>
            <a:off x="120544" y="1201735"/>
            <a:ext cx="21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2"/>
                </a:solidFill>
              </a:rPr>
              <a:t>RESSOURCES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2E74BAC8-FE69-108C-8891-8124FF59333D}"/>
              </a:ext>
            </a:extLst>
          </p:cNvPr>
          <p:cNvSpPr txBox="1"/>
          <p:nvPr/>
        </p:nvSpPr>
        <p:spPr>
          <a:xfrm>
            <a:off x="2214944" y="654432"/>
            <a:ext cx="6948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1400" dirty="0"/>
              <a:t>Promouvoir les études stratégiques du pôle auprès des adhérents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Participer au Copil Observation annuel avec les partenaires publics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FD633146-C171-8C70-2077-C59F3C1CE984}"/>
              </a:ext>
            </a:extLst>
          </p:cNvPr>
          <p:cNvSpPr txBox="1"/>
          <p:nvPr/>
        </p:nvSpPr>
        <p:spPr>
          <a:xfrm>
            <a:off x="2214944" y="1206352"/>
            <a:ext cx="694800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1400" dirty="0"/>
              <a:t>Établir les communiqués du pôle auprès des partenaires médias et institutionnels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Acquérir les compétences nécessaires à la tenue de son mandat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Apporter son expertise aux autres membres du bureau (parcours d'intégration, passation/tuilage)</a:t>
            </a:r>
          </a:p>
          <a:p>
            <a:pPr marL="342900" indent="-342900">
              <a:buFontTx/>
              <a:buChar char="-"/>
            </a:pPr>
            <a:r>
              <a:rPr lang="fr-FR" sz="1400" dirty="0"/>
              <a:t>Endosser la responsabilité éditoriale du pôle</a:t>
            </a:r>
          </a:p>
        </p:txBody>
      </p:sp>
    </p:spTree>
    <p:extLst>
      <p:ext uri="{BB962C8B-B14F-4D97-AF65-F5344CB8AC3E}">
        <p14:creationId xmlns:p14="http://schemas.microsoft.com/office/powerpoint/2010/main" val="825385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1320</Words>
  <Application>Microsoft Office PowerPoint</Application>
  <PresentationFormat>Affichage à l'écran (4:3)</PresentationFormat>
  <Paragraphs>223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Julien Cache</dc:creator>
  <cp:lastModifiedBy>Julien Cache</cp:lastModifiedBy>
  <cp:revision>25</cp:revision>
  <cp:lastPrinted>2025-10-17T11:46:19Z</cp:lastPrinted>
  <dcterms:created xsi:type="dcterms:W3CDTF">2025-03-25T09:31:59Z</dcterms:created>
  <dcterms:modified xsi:type="dcterms:W3CDTF">2026-01-22T17:36:06Z</dcterms:modified>
</cp:coreProperties>
</file>